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543" r:id="rId2"/>
    <p:sldId id="938" r:id="rId3"/>
    <p:sldId id="936" r:id="rId4"/>
    <p:sldId id="955" r:id="rId5"/>
    <p:sldId id="956" r:id="rId6"/>
    <p:sldId id="954" r:id="rId7"/>
    <p:sldId id="957" r:id="rId8"/>
    <p:sldId id="958" r:id="rId9"/>
    <p:sldId id="959" r:id="rId10"/>
    <p:sldId id="960" r:id="rId11"/>
    <p:sldId id="961" r:id="rId12"/>
    <p:sldId id="928" r:id="rId13"/>
  </p:sldIdLst>
  <p:sldSz cx="12192000" cy="6858000"/>
  <p:notesSz cx="7010400" cy="9296400"/>
  <p:defaultText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los Sevillano" initials="CS" lastIdx="1" clrIdx="0">
    <p:extLst>
      <p:ext uri="{19B8F6BF-5375-455C-9EA6-DF929625EA0E}">
        <p15:presenceInfo xmlns:p15="http://schemas.microsoft.com/office/powerpoint/2012/main" userId="Carlos Sevillan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55FE"/>
    <a:srgbClr val="E4FEE4"/>
    <a:srgbClr val="E3FFE3"/>
    <a:srgbClr val="E5FDE5"/>
    <a:srgbClr val="E5FDE6"/>
    <a:srgbClr val="255683"/>
    <a:srgbClr val="FFD1D1"/>
    <a:srgbClr val="2F5597"/>
    <a:srgbClr val="FFC5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26C08E-240E-441A-AF4B-6C987717EC88}" v="22" dt="2021-12-01T16:30:32.48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38B1855-1B75-4FBE-930C-398BA8C253C6}" styleName="Estilo temático 2 - Énfasis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Estilo oscuro 1 - Énfasis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Estilo oscuro 1 - Énfasis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66" autoAdjust="0"/>
    <p:restoredTop sz="93848" autoAdjust="0"/>
  </p:normalViewPr>
  <p:slideViewPr>
    <p:cSldViewPr snapToGrid="0">
      <p:cViewPr varScale="1">
        <p:scale>
          <a:sx n="59" d="100"/>
          <a:sy n="59" d="100"/>
        </p:scale>
        <p:origin x="412" y="28"/>
      </p:cViewPr>
      <p:guideLst>
        <p:guide orient="horz" pos="2183"/>
        <p:guide pos="3863"/>
      </p:guideLst>
    </p:cSldViewPr>
  </p:slideViewPr>
  <p:outlineViewPr>
    <p:cViewPr>
      <p:scale>
        <a:sx n="33" d="100"/>
        <a:sy n="33" d="100"/>
      </p:scale>
      <p:origin x="0" y="-354"/>
    </p:cViewPr>
  </p:outlineViewPr>
  <p:notesTextViewPr>
    <p:cViewPr>
      <p:scale>
        <a:sx n="3" d="2"/>
        <a:sy n="3" d="2"/>
      </p:scale>
      <p:origin x="0" y="0"/>
    </p:cViewPr>
  </p:notesTextViewPr>
  <p:sorterViewPr>
    <p:cViewPr>
      <p:scale>
        <a:sx n="100" d="100"/>
        <a:sy n="100" d="100"/>
      </p:scale>
      <p:origin x="0" y="-6612"/>
    </p:cViewPr>
  </p:sorterViewPr>
  <p:notesViewPr>
    <p:cSldViewPr snapToGrid="0">
      <p:cViewPr varScale="1">
        <p:scale>
          <a:sx n="55" d="100"/>
          <a:sy n="55" d="100"/>
        </p:scale>
        <p:origin x="285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lia Guachalla Terrazas" userId="f6aff20d-a285-4a89-b5d5-1d537fc06532" providerId="ADAL" clId="{1826C08E-240E-441A-AF4B-6C987717EC88}"/>
    <pc:docChg chg="custSel modSld">
      <pc:chgData name="Analia Guachalla Terrazas" userId="f6aff20d-a285-4a89-b5d5-1d537fc06532" providerId="ADAL" clId="{1826C08E-240E-441A-AF4B-6C987717EC88}" dt="2021-12-01T16:30:32.480" v="30" actId="1076"/>
      <pc:docMkLst>
        <pc:docMk/>
      </pc:docMkLst>
      <pc:sldChg chg="addSp delSp modSp mod">
        <pc:chgData name="Analia Guachalla Terrazas" userId="f6aff20d-a285-4a89-b5d5-1d537fc06532" providerId="ADAL" clId="{1826C08E-240E-441A-AF4B-6C987717EC88}" dt="2021-12-01T16:30:32.480" v="30" actId="1076"/>
        <pc:sldMkLst>
          <pc:docMk/>
          <pc:sldMk cId="3132266590" sldId="543"/>
        </pc:sldMkLst>
        <pc:spChg chg="del">
          <ac:chgData name="Analia Guachalla Terrazas" userId="f6aff20d-a285-4a89-b5d5-1d537fc06532" providerId="ADAL" clId="{1826C08E-240E-441A-AF4B-6C987717EC88}" dt="2021-12-01T16:30:07.970" v="21" actId="478"/>
          <ac:spMkLst>
            <pc:docMk/>
            <pc:sldMk cId="3132266590" sldId="543"/>
            <ac:spMk id="8" creationId="{00000000-0000-0000-0000-000000000000}"/>
          </ac:spMkLst>
        </pc:spChg>
        <pc:picChg chg="mod">
          <ac:chgData name="Analia Guachalla Terrazas" userId="f6aff20d-a285-4a89-b5d5-1d537fc06532" providerId="ADAL" clId="{1826C08E-240E-441A-AF4B-6C987717EC88}" dt="2021-12-01T16:30:04.662" v="20" actId="14100"/>
          <ac:picMkLst>
            <pc:docMk/>
            <pc:sldMk cId="3132266590" sldId="543"/>
            <ac:picMk id="4" creationId="{00000000-0000-0000-0000-000000000000}"/>
          </ac:picMkLst>
        </pc:picChg>
        <pc:picChg chg="add mod">
          <ac:chgData name="Analia Guachalla Terrazas" userId="f6aff20d-a285-4a89-b5d5-1d537fc06532" providerId="ADAL" clId="{1826C08E-240E-441A-AF4B-6C987717EC88}" dt="2021-12-01T16:30:16.684" v="24" actId="1076"/>
          <ac:picMkLst>
            <pc:docMk/>
            <pc:sldMk cId="3132266590" sldId="543"/>
            <ac:picMk id="7" creationId="{A0395EDA-6121-4CED-8CE6-6E73580021D9}"/>
          </ac:picMkLst>
        </pc:picChg>
        <pc:picChg chg="add del mod">
          <ac:chgData name="Analia Guachalla Terrazas" userId="f6aff20d-a285-4a89-b5d5-1d537fc06532" providerId="ADAL" clId="{1826C08E-240E-441A-AF4B-6C987717EC88}" dt="2021-12-01T16:29:20.646" v="10" actId="478"/>
          <ac:picMkLst>
            <pc:docMk/>
            <pc:sldMk cId="3132266590" sldId="543"/>
            <ac:picMk id="9" creationId="{22CF5CD4-3915-434C-B91A-7E4B418642F2}"/>
          </ac:picMkLst>
        </pc:picChg>
        <pc:picChg chg="add mod">
          <ac:chgData name="Analia Guachalla Terrazas" userId="f6aff20d-a285-4a89-b5d5-1d537fc06532" providerId="ADAL" clId="{1826C08E-240E-441A-AF4B-6C987717EC88}" dt="2021-12-01T16:30:22.586" v="26" actId="1076"/>
          <ac:picMkLst>
            <pc:docMk/>
            <pc:sldMk cId="3132266590" sldId="543"/>
            <ac:picMk id="10" creationId="{3576E55B-2653-434F-A8C8-CCC4BBD0B423}"/>
          </ac:picMkLst>
        </pc:picChg>
        <pc:picChg chg="add mod">
          <ac:chgData name="Analia Guachalla Terrazas" userId="f6aff20d-a285-4a89-b5d5-1d537fc06532" providerId="ADAL" clId="{1826C08E-240E-441A-AF4B-6C987717EC88}" dt="2021-12-01T16:30:27.435" v="28" actId="1076"/>
          <ac:picMkLst>
            <pc:docMk/>
            <pc:sldMk cId="3132266590" sldId="543"/>
            <ac:picMk id="11" creationId="{A0416B33-FF11-4A92-A5DC-DA4E6DC8B303}"/>
          </ac:picMkLst>
        </pc:picChg>
        <pc:picChg chg="add mod">
          <ac:chgData name="Analia Guachalla Terrazas" userId="f6aff20d-a285-4a89-b5d5-1d537fc06532" providerId="ADAL" clId="{1826C08E-240E-441A-AF4B-6C987717EC88}" dt="2021-12-01T16:30:32.480" v="30" actId="1076"/>
          <ac:picMkLst>
            <pc:docMk/>
            <pc:sldMk cId="3132266590" sldId="543"/>
            <ac:picMk id="12" creationId="{B429C4F5-1F4A-40EC-91BC-F9AC4623EB73}"/>
          </ac:picMkLst>
        </pc:picChg>
        <pc:picChg chg="add mod">
          <ac:chgData name="Analia Guachalla Terrazas" userId="f6aff20d-a285-4a89-b5d5-1d537fc06532" providerId="ADAL" clId="{1826C08E-240E-441A-AF4B-6C987717EC88}" dt="2021-12-01T16:30:25.562" v="27" actId="1076"/>
          <ac:picMkLst>
            <pc:docMk/>
            <pc:sldMk cId="3132266590" sldId="543"/>
            <ac:picMk id="13" creationId="{D251206B-8A2F-4C38-9A7D-6C5D88A5B556}"/>
          </ac:picMkLst>
        </pc:picChg>
        <pc:picChg chg="add del mod">
          <ac:chgData name="Analia Guachalla Terrazas" userId="f6aff20d-a285-4a89-b5d5-1d537fc06532" providerId="ADAL" clId="{1826C08E-240E-441A-AF4B-6C987717EC88}" dt="2021-12-01T16:29:59.709" v="18" actId="478"/>
          <ac:picMkLst>
            <pc:docMk/>
            <pc:sldMk cId="3132266590" sldId="543"/>
            <ac:picMk id="14" creationId="{6EBCDA4D-6E0E-41BB-B30F-2A780B07B70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3" y="0"/>
            <a:ext cx="3038475" cy="466725"/>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sz="quarter" idx="1"/>
          </p:nvPr>
        </p:nvSpPr>
        <p:spPr>
          <a:xfrm>
            <a:off x="3970341" y="0"/>
            <a:ext cx="3038475" cy="466725"/>
          </a:xfrm>
          <a:prstGeom prst="rect">
            <a:avLst/>
          </a:prstGeom>
        </p:spPr>
        <p:txBody>
          <a:bodyPr vert="horz" lIns="91440" tIns="45720" rIns="91440" bIns="45720" rtlCol="0"/>
          <a:lstStyle>
            <a:lvl1pPr algn="r">
              <a:defRPr sz="1200"/>
            </a:lvl1pPr>
          </a:lstStyle>
          <a:p>
            <a:fld id="{FCA6D672-74B3-4BA9-9C3B-6F18F6CA5170}" type="datetimeFigureOut">
              <a:rPr lang="en-US" smtClean="0"/>
              <a:t>12/1/2021</a:t>
            </a:fld>
            <a:endParaRPr lang="en-US"/>
          </a:p>
        </p:txBody>
      </p:sp>
      <p:sp>
        <p:nvSpPr>
          <p:cNvPr id="4" name="Marcador de pie de página 3"/>
          <p:cNvSpPr>
            <a:spLocks noGrp="1"/>
          </p:cNvSpPr>
          <p:nvPr>
            <p:ph type="ftr" sz="quarter" idx="2"/>
          </p:nvPr>
        </p:nvSpPr>
        <p:spPr>
          <a:xfrm>
            <a:off x="3" y="8829678"/>
            <a:ext cx="3038475" cy="466725"/>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p:cNvSpPr>
            <a:spLocks noGrp="1"/>
          </p:cNvSpPr>
          <p:nvPr>
            <p:ph type="sldNum" sz="quarter" idx="3"/>
          </p:nvPr>
        </p:nvSpPr>
        <p:spPr>
          <a:xfrm>
            <a:off x="3970341" y="8829678"/>
            <a:ext cx="3038475" cy="466725"/>
          </a:xfrm>
          <a:prstGeom prst="rect">
            <a:avLst/>
          </a:prstGeom>
        </p:spPr>
        <p:txBody>
          <a:bodyPr vert="horz" lIns="91440" tIns="45720" rIns="91440" bIns="45720" rtlCol="0" anchor="b"/>
          <a:lstStyle>
            <a:lvl1pPr algn="r">
              <a:defRPr sz="1200"/>
            </a:lvl1pPr>
          </a:lstStyle>
          <a:p>
            <a:fld id="{FF5A5449-4209-4681-A28D-8D2AEC56A2E8}" type="slidenum">
              <a:rPr lang="en-US" smtClean="0"/>
              <a:t>‹Nº›</a:t>
            </a:fld>
            <a:endParaRPr lang="en-US"/>
          </a:p>
        </p:txBody>
      </p:sp>
    </p:spTree>
    <p:extLst>
      <p:ext uri="{BB962C8B-B14F-4D97-AF65-F5344CB8AC3E}">
        <p14:creationId xmlns:p14="http://schemas.microsoft.com/office/powerpoint/2010/main" val="20779760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2" y="1"/>
            <a:ext cx="3037840" cy="466434"/>
          </a:xfrm>
          <a:prstGeom prst="rect">
            <a:avLst/>
          </a:prstGeom>
        </p:spPr>
        <p:txBody>
          <a:bodyPr vert="horz" lIns="93177" tIns="46589" rIns="93177" bIns="46589" rtlCol="0"/>
          <a:lstStyle>
            <a:lvl1pPr algn="l">
              <a:defRPr sz="1200"/>
            </a:lvl1pPr>
          </a:lstStyle>
          <a:p>
            <a:endParaRPr lang="es-BO"/>
          </a:p>
        </p:txBody>
      </p:sp>
      <p:sp>
        <p:nvSpPr>
          <p:cNvPr id="3" name="Marcador de fecha 2"/>
          <p:cNvSpPr>
            <a:spLocks noGrp="1"/>
          </p:cNvSpPr>
          <p:nvPr>
            <p:ph type="dt" idx="1"/>
          </p:nvPr>
        </p:nvSpPr>
        <p:spPr>
          <a:xfrm>
            <a:off x="3970940" y="1"/>
            <a:ext cx="3037840" cy="466434"/>
          </a:xfrm>
          <a:prstGeom prst="rect">
            <a:avLst/>
          </a:prstGeom>
        </p:spPr>
        <p:txBody>
          <a:bodyPr vert="horz" lIns="93177" tIns="46589" rIns="93177" bIns="46589" rtlCol="0"/>
          <a:lstStyle>
            <a:lvl1pPr algn="r">
              <a:defRPr sz="1200"/>
            </a:lvl1pPr>
          </a:lstStyle>
          <a:p>
            <a:fld id="{DAEADA76-FCE0-4EDB-B8EC-88CD8614C1CC}" type="datetimeFigureOut">
              <a:rPr lang="es-BO" smtClean="0"/>
              <a:t>1/12/2021</a:t>
            </a:fld>
            <a:endParaRPr lang="es-BO"/>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BO"/>
          </a:p>
        </p:txBody>
      </p:sp>
      <p:sp>
        <p:nvSpPr>
          <p:cNvPr id="5" name="Marcador de notas 4"/>
          <p:cNvSpPr>
            <a:spLocks noGrp="1"/>
          </p:cNvSpPr>
          <p:nvPr>
            <p:ph type="body" sz="quarter" idx="3"/>
          </p:nvPr>
        </p:nvSpPr>
        <p:spPr>
          <a:xfrm>
            <a:off x="701041" y="4473895"/>
            <a:ext cx="5608320" cy="3660458"/>
          </a:xfrm>
          <a:prstGeom prst="rect">
            <a:avLst/>
          </a:prstGeom>
        </p:spPr>
        <p:txBody>
          <a:bodyPr vert="horz" lIns="93177" tIns="46589" rIns="93177" bIns="46589"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6" name="Marcador de pie de página 5"/>
          <p:cNvSpPr>
            <a:spLocks noGrp="1"/>
          </p:cNvSpPr>
          <p:nvPr>
            <p:ph type="ftr" sz="quarter" idx="4"/>
          </p:nvPr>
        </p:nvSpPr>
        <p:spPr>
          <a:xfrm>
            <a:off x="2" y="8829973"/>
            <a:ext cx="3037840" cy="466433"/>
          </a:xfrm>
          <a:prstGeom prst="rect">
            <a:avLst/>
          </a:prstGeom>
        </p:spPr>
        <p:txBody>
          <a:bodyPr vert="horz" lIns="93177" tIns="46589" rIns="93177" bIns="46589" rtlCol="0" anchor="b"/>
          <a:lstStyle>
            <a:lvl1pPr algn="l">
              <a:defRPr sz="1200"/>
            </a:lvl1pPr>
          </a:lstStyle>
          <a:p>
            <a:endParaRPr lang="es-BO"/>
          </a:p>
        </p:txBody>
      </p:sp>
      <p:sp>
        <p:nvSpPr>
          <p:cNvPr id="7" name="Marcador de número de diapositiva 6"/>
          <p:cNvSpPr>
            <a:spLocks noGrp="1"/>
          </p:cNvSpPr>
          <p:nvPr>
            <p:ph type="sldNum" sz="quarter" idx="5"/>
          </p:nvPr>
        </p:nvSpPr>
        <p:spPr>
          <a:xfrm>
            <a:off x="3970940" y="8829973"/>
            <a:ext cx="3037840" cy="466433"/>
          </a:xfrm>
          <a:prstGeom prst="rect">
            <a:avLst/>
          </a:prstGeom>
        </p:spPr>
        <p:txBody>
          <a:bodyPr vert="horz" lIns="93177" tIns="46589" rIns="93177" bIns="46589" rtlCol="0" anchor="b"/>
          <a:lstStyle>
            <a:lvl1pPr algn="r">
              <a:defRPr sz="1200"/>
            </a:lvl1pPr>
          </a:lstStyle>
          <a:p>
            <a:fld id="{910E2115-DC92-4347-9B1E-90F50D992E60}" type="slidenum">
              <a:rPr lang="es-BO" smtClean="0"/>
              <a:t>‹Nº›</a:t>
            </a:fld>
            <a:endParaRPr lang="es-BO"/>
          </a:p>
        </p:txBody>
      </p:sp>
    </p:spTree>
    <p:extLst>
      <p:ext uri="{BB962C8B-B14F-4D97-AF65-F5344CB8AC3E}">
        <p14:creationId xmlns:p14="http://schemas.microsoft.com/office/powerpoint/2010/main" val="2596521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B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BO"/>
          </a:p>
        </p:txBody>
      </p:sp>
      <p:sp>
        <p:nvSpPr>
          <p:cNvPr id="4" name="Marcador de fecha 3"/>
          <p:cNvSpPr>
            <a:spLocks noGrp="1"/>
          </p:cNvSpPr>
          <p:nvPr>
            <p:ph type="dt" sz="half" idx="10"/>
          </p:nvPr>
        </p:nvSpPr>
        <p:spPr/>
        <p:txBody>
          <a:bodyPr/>
          <a:lstStyle/>
          <a:p>
            <a:fld id="{ED30EE09-BE5D-47B3-859D-2E6CC25FC7C5}" type="datetime1">
              <a:rPr lang="es-BO" smtClean="0"/>
              <a:t>1/12/2021</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a:xfrm>
            <a:off x="9296400" y="6356350"/>
            <a:ext cx="2743200" cy="365125"/>
          </a:xfrm>
        </p:spPr>
        <p:txBody>
          <a:bodyPr/>
          <a:lstStyle/>
          <a:p>
            <a:fld id="{DA0C6543-519D-49BA-9109-553237A3C2D9}" type="slidenum">
              <a:rPr lang="es-BO" smtClean="0"/>
              <a:t>‹Nº›</a:t>
            </a:fld>
            <a:endParaRPr lang="es-BO"/>
          </a:p>
        </p:txBody>
      </p:sp>
      <p:pic>
        <p:nvPicPr>
          <p:cNvPr id="7" name="Imagen 6">
            <a:extLst>
              <a:ext uri="{FF2B5EF4-FFF2-40B4-BE49-F238E27FC236}">
                <a16:creationId xmlns:a16="http://schemas.microsoft.com/office/drawing/2014/main" id="{C1774E70-5F3A-A447-A734-31EC10940B7B}"/>
              </a:ext>
            </a:extLst>
          </p:cNvPr>
          <p:cNvPicPr>
            <a:picLocks noChangeAspect="1"/>
          </p:cNvPicPr>
          <p:nvPr userDrawn="1"/>
        </p:nvPicPr>
        <p:blipFill>
          <a:blip r:embed="rId2">
            <a:alphaModFix amt="20000"/>
          </a:blip>
          <a:stretch>
            <a:fillRect/>
          </a:stretch>
        </p:blipFill>
        <p:spPr>
          <a:xfrm>
            <a:off x="8724249" y="3402304"/>
            <a:ext cx="5779706" cy="5779706"/>
          </a:xfrm>
          <a:prstGeom prst="rect">
            <a:avLst/>
          </a:prstGeom>
        </p:spPr>
      </p:pic>
    </p:spTree>
    <p:extLst>
      <p:ext uri="{BB962C8B-B14F-4D97-AF65-F5344CB8AC3E}">
        <p14:creationId xmlns:p14="http://schemas.microsoft.com/office/powerpoint/2010/main" val="16615057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BO"/>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p:cNvSpPr>
            <a:spLocks noGrp="1"/>
          </p:cNvSpPr>
          <p:nvPr>
            <p:ph type="dt" sz="half" idx="10"/>
          </p:nvPr>
        </p:nvSpPr>
        <p:spPr/>
        <p:txBody>
          <a:bodyPr/>
          <a:lstStyle/>
          <a:p>
            <a:fld id="{A7DB456C-B5C7-425D-9592-D74F4FEACBB9}" type="datetime1">
              <a:rPr lang="es-BO" smtClean="0"/>
              <a:t>1/12/2021</a:t>
            </a:fld>
            <a:endParaRPr lang="es-BO"/>
          </a:p>
        </p:txBody>
      </p:sp>
      <p:sp>
        <p:nvSpPr>
          <p:cNvPr id="5" name="Marcador de pie de página 4"/>
          <p:cNvSpPr>
            <a:spLocks noGrp="1"/>
          </p:cNvSpPr>
          <p:nvPr>
            <p:ph type="ftr" sz="quarter" idx="11"/>
          </p:nvPr>
        </p:nvSpPr>
        <p:spPr/>
        <p:txBody>
          <a:bodyPr/>
          <a:lstStyle/>
          <a:p>
            <a:endParaRPr lang="es-BO"/>
          </a:p>
        </p:txBody>
      </p:sp>
      <p:sp>
        <p:nvSpPr>
          <p:cNvPr id="6" name="Marcador de número de diapositiva 5"/>
          <p:cNvSpPr>
            <a:spLocks noGrp="1"/>
          </p:cNvSpPr>
          <p:nvPr>
            <p:ph type="sldNum" sz="quarter" idx="12"/>
          </p:nvPr>
        </p:nvSpPr>
        <p:spPr/>
        <p:txBody>
          <a:bodyPr/>
          <a:lstStyle/>
          <a:p>
            <a:fld id="{DA0C6543-519D-49BA-9109-553237A3C2D9}" type="slidenum">
              <a:rPr lang="es-BO" smtClean="0"/>
              <a:t>‹Nº›</a:t>
            </a:fld>
            <a:endParaRPr lang="es-BO"/>
          </a:p>
        </p:txBody>
      </p:sp>
      <p:pic>
        <p:nvPicPr>
          <p:cNvPr id="7" name="Imagen 6">
            <a:extLst>
              <a:ext uri="{FF2B5EF4-FFF2-40B4-BE49-F238E27FC236}">
                <a16:creationId xmlns:a16="http://schemas.microsoft.com/office/drawing/2014/main" id="{C1774E70-5F3A-A447-A734-31EC10940B7B}"/>
              </a:ext>
            </a:extLst>
          </p:cNvPr>
          <p:cNvPicPr>
            <a:picLocks noChangeAspect="1"/>
          </p:cNvPicPr>
          <p:nvPr userDrawn="1"/>
        </p:nvPicPr>
        <p:blipFill>
          <a:blip r:embed="rId2">
            <a:alphaModFix amt="20000"/>
          </a:blip>
          <a:stretch>
            <a:fillRect/>
          </a:stretch>
        </p:blipFill>
        <p:spPr>
          <a:xfrm>
            <a:off x="8724249" y="3402304"/>
            <a:ext cx="5779706" cy="5779706"/>
          </a:xfrm>
          <a:prstGeom prst="rect">
            <a:avLst/>
          </a:prstGeom>
        </p:spPr>
      </p:pic>
    </p:spTree>
    <p:extLst>
      <p:ext uri="{BB962C8B-B14F-4D97-AF65-F5344CB8AC3E}">
        <p14:creationId xmlns:p14="http://schemas.microsoft.com/office/powerpoint/2010/main" val="24779252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ítulo y objetos">
    <p:spTree>
      <p:nvGrpSpPr>
        <p:cNvPr id="1" name=""/>
        <p:cNvGrpSpPr/>
        <p:nvPr/>
      </p:nvGrpSpPr>
      <p:grpSpPr>
        <a:xfrm>
          <a:off x="0" y="0"/>
          <a:ext cx="0" cy="0"/>
          <a:chOff x="0" y="0"/>
          <a:chExt cx="0" cy="0"/>
        </a:xfrm>
      </p:grpSpPr>
      <p:sp>
        <p:nvSpPr>
          <p:cNvPr id="2" name="AutoShape 2" descr="Resultado de imagen para BANDERA DE EL ALTO"/>
          <p:cNvSpPr>
            <a:spLocks noChangeAspect="1" noChangeArrowheads="1"/>
          </p:cNvSpPr>
          <p:nvPr userDrawn="1"/>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B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ítulo 1"/>
          <p:cNvSpPr>
            <a:spLocks noGrp="1"/>
          </p:cNvSpPr>
          <p:nvPr>
            <p:ph type="title"/>
          </p:nvPr>
        </p:nvSpPr>
        <p:spPr>
          <a:xfrm>
            <a:off x="838200" y="365125"/>
            <a:ext cx="10515600" cy="1325563"/>
          </a:xfrm>
        </p:spPr>
        <p:txBody>
          <a:bodyPr/>
          <a:lstStyle/>
          <a:p>
            <a:r>
              <a:rPr lang="es-ES"/>
              <a:t>Haga clic para modificar el estilo de título del patrón</a:t>
            </a:r>
            <a:endParaRPr lang="es-BO"/>
          </a:p>
        </p:txBody>
      </p:sp>
      <p:sp>
        <p:nvSpPr>
          <p:cNvPr id="6" name="Marcador de contenido 2"/>
          <p:cNvSpPr>
            <a:spLocks noGrp="1"/>
          </p:cNvSpPr>
          <p:nvPr>
            <p:ph idx="1"/>
          </p:nvPr>
        </p:nvSpPr>
        <p:spPr>
          <a:xfrm>
            <a:off x="838200" y="1825625"/>
            <a:ext cx="10515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7" name="Marcador de fecha 3"/>
          <p:cNvSpPr>
            <a:spLocks noGrp="1"/>
          </p:cNvSpPr>
          <p:nvPr>
            <p:ph type="dt" sz="half" idx="10"/>
          </p:nvPr>
        </p:nvSpPr>
        <p:spPr>
          <a:xfrm>
            <a:off x="838200" y="6356350"/>
            <a:ext cx="2743200" cy="365125"/>
          </a:xfrm>
        </p:spPr>
        <p:txBody>
          <a:bodyPr/>
          <a:lstStyle/>
          <a:p>
            <a:fld id="{270E2C78-26B8-446A-997F-7C23D6669DAF}" type="datetime1">
              <a:rPr lang="es-BO" smtClean="0"/>
              <a:t>1/12/2021</a:t>
            </a:fld>
            <a:endParaRPr lang="es-BO"/>
          </a:p>
        </p:txBody>
      </p:sp>
      <p:sp>
        <p:nvSpPr>
          <p:cNvPr id="8" name="Marcador de pie de página 4"/>
          <p:cNvSpPr>
            <a:spLocks noGrp="1"/>
          </p:cNvSpPr>
          <p:nvPr>
            <p:ph type="ftr" sz="quarter" idx="11"/>
          </p:nvPr>
        </p:nvSpPr>
        <p:spPr>
          <a:xfrm>
            <a:off x="4038600" y="6356350"/>
            <a:ext cx="4114800" cy="365125"/>
          </a:xfrm>
        </p:spPr>
        <p:txBody>
          <a:bodyPr/>
          <a:lstStyle/>
          <a:p>
            <a:endParaRPr lang="es-BO"/>
          </a:p>
        </p:txBody>
      </p:sp>
      <p:sp>
        <p:nvSpPr>
          <p:cNvPr id="9" name="Marcador de número de diapositiva 5"/>
          <p:cNvSpPr>
            <a:spLocks noGrp="1"/>
          </p:cNvSpPr>
          <p:nvPr>
            <p:ph type="sldNum" sz="quarter" idx="12"/>
          </p:nvPr>
        </p:nvSpPr>
        <p:spPr>
          <a:xfrm>
            <a:off x="9259956" y="6356350"/>
            <a:ext cx="2743200" cy="365125"/>
          </a:xfrm>
        </p:spPr>
        <p:txBody>
          <a:bodyPr/>
          <a:lstStyle/>
          <a:p>
            <a:fld id="{DA0C6543-519D-49BA-9109-553237A3C2D9}" type="slidenum">
              <a:rPr lang="es-BO" smtClean="0"/>
              <a:t>‹Nº›</a:t>
            </a:fld>
            <a:endParaRPr lang="es-BO"/>
          </a:p>
        </p:txBody>
      </p:sp>
      <p:pic>
        <p:nvPicPr>
          <p:cNvPr id="10" name="Imagen 9">
            <a:extLst>
              <a:ext uri="{FF2B5EF4-FFF2-40B4-BE49-F238E27FC236}">
                <a16:creationId xmlns:a16="http://schemas.microsoft.com/office/drawing/2014/main" id="{C1774E70-5F3A-A447-A734-31EC10940B7B}"/>
              </a:ext>
            </a:extLst>
          </p:cNvPr>
          <p:cNvPicPr>
            <a:picLocks noChangeAspect="1"/>
          </p:cNvPicPr>
          <p:nvPr userDrawn="1"/>
        </p:nvPicPr>
        <p:blipFill>
          <a:blip r:embed="rId2">
            <a:alphaModFix amt="20000"/>
          </a:blip>
          <a:stretch>
            <a:fillRect/>
          </a:stretch>
        </p:blipFill>
        <p:spPr>
          <a:xfrm>
            <a:off x="8724249" y="3402304"/>
            <a:ext cx="5779706" cy="5779706"/>
          </a:xfrm>
          <a:prstGeom prst="rect">
            <a:avLst/>
          </a:prstGeom>
        </p:spPr>
      </p:pic>
    </p:spTree>
    <p:extLst>
      <p:ext uri="{BB962C8B-B14F-4D97-AF65-F5344CB8AC3E}">
        <p14:creationId xmlns:p14="http://schemas.microsoft.com/office/powerpoint/2010/main" val="4909021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B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B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7C97C-05C6-4253-AEE5-09E70A4C6B22}" type="datetime1">
              <a:rPr lang="es-BO" smtClean="0"/>
              <a:t>1/12/2021</a:t>
            </a:fld>
            <a:endParaRPr lang="es-B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BO"/>
          </a:p>
        </p:txBody>
      </p:sp>
      <p:sp>
        <p:nvSpPr>
          <p:cNvPr id="6" name="Marcador de número de diapositiva 5"/>
          <p:cNvSpPr>
            <a:spLocks noGrp="1"/>
          </p:cNvSpPr>
          <p:nvPr>
            <p:ph type="sldNum" sz="quarter" idx="4"/>
          </p:nvPr>
        </p:nvSpPr>
        <p:spPr>
          <a:xfrm>
            <a:off x="9259956" y="6356350"/>
            <a:ext cx="2743200" cy="365125"/>
          </a:xfrm>
          <a:prstGeom prst="rect">
            <a:avLst/>
          </a:prstGeom>
        </p:spPr>
        <p:txBody>
          <a:bodyPr vert="horz" lIns="91440" tIns="45720" rIns="91440" bIns="45720" rtlCol="0" anchor="ctr"/>
          <a:lstStyle>
            <a:lvl1pPr algn="r">
              <a:defRPr sz="1800" b="1">
                <a:solidFill>
                  <a:schemeClr val="tx1"/>
                </a:solidFill>
              </a:defRPr>
            </a:lvl1pPr>
          </a:lstStyle>
          <a:p>
            <a:fld id="{DA0C6543-519D-49BA-9109-553237A3C2D9}" type="slidenum">
              <a:rPr lang="es-BO" smtClean="0"/>
              <a:pPr/>
              <a:t>‹Nº›</a:t>
            </a:fld>
            <a:endParaRPr lang="es-BO"/>
          </a:p>
        </p:txBody>
      </p:sp>
      <p:pic>
        <p:nvPicPr>
          <p:cNvPr id="7" name="Imagen 6">
            <a:extLst>
              <a:ext uri="{FF2B5EF4-FFF2-40B4-BE49-F238E27FC236}">
                <a16:creationId xmlns:a16="http://schemas.microsoft.com/office/drawing/2014/main" id="{C1774E70-5F3A-A447-A734-31EC10940B7B}"/>
              </a:ext>
            </a:extLst>
          </p:cNvPr>
          <p:cNvPicPr>
            <a:picLocks noChangeAspect="1"/>
          </p:cNvPicPr>
          <p:nvPr/>
        </p:nvPicPr>
        <p:blipFill>
          <a:blip r:embed="rId5">
            <a:alphaModFix amt="20000"/>
          </a:blip>
          <a:stretch>
            <a:fillRect/>
          </a:stretch>
        </p:blipFill>
        <p:spPr>
          <a:xfrm>
            <a:off x="8724249" y="3402304"/>
            <a:ext cx="5779706" cy="5779706"/>
          </a:xfrm>
          <a:prstGeom prst="rect">
            <a:avLst/>
          </a:prstGeom>
        </p:spPr>
      </p:pic>
    </p:spTree>
    <p:extLst>
      <p:ext uri="{BB962C8B-B14F-4D97-AF65-F5344CB8AC3E}">
        <p14:creationId xmlns:p14="http://schemas.microsoft.com/office/powerpoint/2010/main" val="3484923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B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http://www.iagua.es/sites/default/files/20130703_Logo_ANA_Peru_0.jp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02EF0B8F-9B75-474C-831A-A06EB6C876F8}"/>
              </a:ext>
            </a:extLst>
          </p:cNvPr>
          <p:cNvSpPr txBox="1">
            <a:spLocks/>
          </p:cNvSpPr>
          <p:nvPr/>
        </p:nvSpPr>
        <p:spPr>
          <a:xfrm>
            <a:off x="6143297" y="1700079"/>
            <a:ext cx="6048703" cy="5157921"/>
          </a:xfrm>
          <a:prstGeom prst="rect">
            <a:avLst/>
          </a:prstGeom>
          <a:solidFill>
            <a:schemeClr val="accent1">
              <a:lumMod val="20000"/>
              <a:lumOff val="80000"/>
            </a:schemeClr>
          </a:solidFill>
        </p:spPr>
        <p:txBody>
          <a:bodyPr vert="horz" lIns="91440" tIns="45720" rIns="91440" bIns="45720" rtlCol="0" anchor="ctr">
            <a:normAutofit fontScale="97500"/>
          </a:bodyPr>
          <a:lstStyle>
            <a:lvl1pPr marL="0" marR="0" indent="0" algn="ctr" defTabSz="914400" rtl="0" eaLnBrk="1" fontAlgn="auto" latinLnBrk="0" hangingPunct="1">
              <a:lnSpc>
                <a:spcPct val="100000"/>
              </a:lnSpc>
              <a:spcBef>
                <a:spcPct val="0"/>
              </a:spcBef>
              <a:spcAft>
                <a:spcPts val="0"/>
              </a:spcAft>
              <a:buClrTx/>
              <a:buSzTx/>
              <a:buFontTx/>
              <a:buNone/>
              <a:tabLst/>
              <a:defRPr sz="6000" b="1" i="0" kern="1200">
                <a:solidFill>
                  <a:schemeClr val="tx1">
                    <a:lumMod val="65000"/>
                    <a:lumOff val="35000"/>
                  </a:schemeClr>
                </a:solidFill>
                <a:latin typeface="Myriad Pro Light" panose="020B0503030403020204" pitchFamily="34" charset="0"/>
                <a:ea typeface="Tahoma" panose="020B0604030504040204" pitchFamily="34" charset="0"/>
                <a:cs typeface="Arial Narrow" panose="020B0604020202020204" pitchFamily="34" charset="0"/>
              </a:defRPr>
            </a:lvl1pPr>
          </a:lstStyle>
          <a:p>
            <a:pPr>
              <a:defRPr/>
            </a:pPr>
            <a:r>
              <a:rPr lang="es-ES" sz="4000" cap="all" dirty="0">
                <a:latin typeface="Century Gothic" panose="020B0502020202020204" pitchFamily="34" charset="0"/>
              </a:rPr>
              <a:t>Gestión de la Calidad Hídrica en la Cuenca del río Suches</a:t>
            </a:r>
          </a:p>
          <a:p>
            <a:pPr>
              <a:defRPr/>
            </a:pPr>
            <a:endParaRPr lang="es-ES" sz="2400" cap="all" dirty="0">
              <a:latin typeface="Century Gothic" panose="020B0502020202020204" pitchFamily="34" charset="0"/>
            </a:endParaRPr>
          </a:p>
          <a:p>
            <a:pPr>
              <a:defRPr/>
            </a:pPr>
            <a:r>
              <a:rPr lang="es-ES" sz="2400" cap="all" dirty="0">
                <a:latin typeface="Century Gothic" panose="020B0502020202020204" pitchFamily="34" charset="0"/>
              </a:rPr>
              <a:t>Control de sedimentos </a:t>
            </a:r>
            <a:r>
              <a:rPr lang="es-ES" sz="2400" b="0" cap="all" dirty="0">
                <a:latin typeface="Century Gothic" panose="020B0502020202020204" pitchFamily="34" charset="0"/>
              </a:rPr>
              <a:t>y</a:t>
            </a:r>
          </a:p>
          <a:p>
            <a:pPr>
              <a:defRPr/>
            </a:pPr>
            <a:r>
              <a:rPr lang="es-ES" sz="2400" cap="all" dirty="0">
                <a:latin typeface="Century Gothic" panose="020B0502020202020204" pitchFamily="34" charset="0"/>
              </a:rPr>
              <a:t>Recuperación de mercurio</a:t>
            </a:r>
          </a:p>
          <a:p>
            <a:pPr>
              <a:defRPr/>
            </a:pPr>
            <a:r>
              <a:rPr lang="es-ES" sz="2400" b="0" cap="all" dirty="0">
                <a:latin typeface="Century Gothic" panose="020B0502020202020204" pitchFamily="34" charset="0"/>
              </a:rPr>
              <a:t>En operaciones mineras de Suches</a:t>
            </a:r>
            <a:endParaRPr lang="es-ES" sz="4000" b="0" cap="all" dirty="0">
              <a:latin typeface="Century Gothic" panose="020B0502020202020204" pitchFamily="34" charset="0"/>
            </a:endParaRPr>
          </a:p>
        </p:txBody>
      </p:sp>
      <p:sp>
        <p:nvSpPr>
          <p:cNvPr id="2" name="Marcador de número de diapositiva 1"/>
          <p:cNvSpPr>
            <a:spLocks noGrp="1"/>
          </p:cNvSpPr>
          <p:nvPr>
            <p:ph type="sldNum" sz="quarter" idx="12"/>
          </p:nvPr>
        </p:nvSpPr>
        <p:spPr/>
        <p:txBody>
          <a:bodyPr/>
          <a:lstStyle/>
          <a:p>
            <a:fld id="{DA0C6543-519D-49BA-9109-553237A3C2D9}" type="slidenum">
              <a:rPr lang="es-BO" smtClean="0"/>
              <a:t>1</a:t>
            </a:fld>
            <a:endParaRPr lang="es-BO"/>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5549" y="430328"/>
            <a:ext cx="2393766" cy="528559"/>
          </a:xfrm>
          <a:prstGeom prst="rect">
            <a:avLst/>
          </a:prstGeom>
        </p:spPr>
      </p:pic>
      <p:pic>
        <p:nvPicPr>
          <p:cNvPr id="3" name="Imagen 2"/>
          <p:cNvPicPr>
            <a:picLocks noChangeAspect="1"/>
          </p:cNvPicPr>
          <p:nvPr/>
        </p:nvPicPr>
        <p:blipFill>
          <a:blip r:embed="rId3"/>
          <a:stretch>
            <a:fillRect/>
          </a:stretch>
        </p:blipFill>
        <p:spPr>
          <a:xfrm>
            <a:off x="15766" y="1700079"/>
            <a:ext cx="6143297" cy="5157921"/>
          </a:xfrm>
          <a:prstGeom prst="rect">
            <a:avLst/>
          </a:prstGeom>
        </p:spPr>
      </p:pic>
      <p:pic>
        <p:nvPicPr>
          <p:cNvPr id="7" name="Imagen 5">
            <a:extLst>
              <a:ext uri="{FF2B5EF4-FFF2-40B4-BE49-F238E27FC236}">
                <a16:creationId xmlns:a16="http://schemas.microsoft.com/office/drawing/2014/main" id="{A0395EDA-6121-4CED-8CE6-6E73580021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083" y="430328"/>
            <a:ext cx="2462507" cy="52855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3" descr="Imagen que contiene texto&#10;&#10;Descripción generada automáticamente">
            <a:extLst>
              <a:ext uri="{FF2B5EF4-FFF2-40B4-BE49-F238E27FC236}">
                <a16:creationId xmlns:a16="http://schemas.microsoft.com/office/drawing/2014/main" id="{3576E55B-2653-434F-A8C8-CCC4BBD0B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307" y="429709"/>
            <a:ext cx="735469" cy="730724"/>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2">
            <a:extLst>
              <a:ext uri="{FF2B5EF4-FFF2-40B4-BE49-F238E27FC236}">
                <a16:creationId xmlns:a16="http://schemas.microsoft.com/office/drawing/2014/main" id="{A0416B33-FF11-4A92-A5DC-DA4E6DC8B3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3833" r="24536"/>
          <a:stretch>
            <a:fillRect/>
          </a:stretch>
        </p:blipFill>
        <p:spPr bwMode="auto">
          <a:xfrm>
            <a:off x="9167648" y="196372"/>
            <a:ext cx="545065" cy="1367182"/>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
            <a:extLst>
              <a:ext uri="{FF2B5EF4-FFF2-40B4-BE49-F238E27FC236}">
                <a16:creationId xmlns:a16="http://schemas.microsoft.com/office/drawing/2014/main" id="{B429C4F5-1F4A-40EC-91BC-F9AC4623EB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46228" y="283963"/>
            <a:ext cx="704163" cy="825679"/>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a:extLst>
              <a:ext uri="{FF2B5EF4-FFF2-40B4-BE49-F238E27FC236}">
                <a16:creationId xmlns:a16="http://schemas.microsoft.com/office/drawing/2014/main" id="{D251206B-8A2F-4C38-9A7D-6C5D88A5B556}"/>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7168086" y="468656"/>
            <a:ext cx="1166259" cy="634439"/>
          </a:xfrm>
          <a:prstGeom prst="rect">
            <a:avLst/>
          </a:prstGeom>
          <a:noFill/>
          <a:ln>
            <a:noFill/>
          </a:ln>
        </p:spPr>
      </p:pic>
    </p:spTree>
    <p:extLst>
      <p:ext uri="{BB962C8B-B14F-4D97-AF65-F5344CB8AC3E}">
        <p14:creationId xmlns:p14="http://schemas.microsoft.com/office/powerpoint/2010/main" val="31322665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A0C6543-519D-49BA-9109-553237A3C2D9}" type="slidenum">
              <a:rPr lang="es-BO" smtClean="0"/>
              <a:t>10</a:t>
            </a:fld>
            <a:endParaRPr lang="es-BO"/>
          </a:p>
        </p:txBody>
      </p:sp>
      <p:sp>
        <p:nvSpPr>
          <p:cNvPr id="16" name="CuadroTexto 15"/>
          <p:cNvSpPr txBox="1"/>
          <p:nvPr/>
        </p:nvSpPr>
        <p:spPr>
          <a:xfrm>
            <a:off x="1697" y="2091"/>
            <a:ext cx="5852919" cy="461665"/>
          </a:xfrm>
          <a:prstGeom prst="rect">
            <a:avLst/>
          </a:prstGeom>
          <a:solidFill>
            <a:schemeClr val="accent1">
              <a:lumMod val="20000"/>
              <a:lumOff val="80000"/>
            </a:schemeClr>
          </a:solidFill>
        </p:spPr>
        <p:txBody>
          <a:bodyPr wrap="square" rtlCol="0">
            <a:spAutoFit/>
          </a:bodyPr>
          <a:lstStyle/>
          <a:p>
            <a:pPr marL="457200" indent="-457200">
              <a:buFont typeface="+mj-lt"/>
              <a:buAutoNum type="arabicPeriod" startAt="2"/>
            </a:pPr>
            <a:r>
              <a:rPr lang="es-ES" sz="2400" dirty="0"/>
              <a:t>Fase 2 – Implementación de medidas</a:t>
            </a:r>
          </a:p>
        </p:txBody>
      </p:sp>
      <p:sp>
        <p:nvSpPr>
          <p:cNvPr id="7" name="TextBox 4">
            <a:extLst>
              <a:ext uri="{FF2B5EF4-FFF2-40B4-BE49-F238E27FC236}">
                <a16:creationId xmlns:a16="http://schemas.microsoft.com/office/drawing/2014/main" id="{CFCDB52C-0A3A-4862-8C1A-C224EBF78D35}"/>
              </a:ext>
            </a:extLst>
          </p:cNvPr>
          <p:cNvSpPr txBox="1"/>
          <p:nvPr/>
        </p:nvSpPr>
        <p:spPr>
          <a:xfrm>
            <a:off x="3366829" y="6297500"/>
            <a:ext cx="5454451" cy="338554"/>
          </a:xfrm>
          <a:prstGeom prst="rect">
            <a:avLst/>
          </a:prstGeom>
          <a:solidFill>
            <a:schemeClr val="accent6">
              <a:lumMod val="20000"/>
              <a:lumOff val="80000"/>
            </a:schemeClr>
          </a:solidFill>
        </p:spPr>
        <p:txBody>
          <a:bodyPr wrap="square" rtlCol="0">
            <a:spAutoFit/>
          </a:bodyPr>
          <a:lstStyle/>
          <a:p>
            <a:pPr algn="ctr"/>
            <a:r>
              <a:rPr lang="es-PA" sz="1600" b="1" dirty="0">
                <a:latin typeface="Century Gothic"/>
                <a:cs typeface="Century Gothic"/>
              </a:rPr>
              <a:t>Recuperación de mercurio</a:t>
            </a:r>
            <a:endParaRPr lang="es-PA" sz="1600" b="1" i="1" dirty="0">
              <a:latin typeface="Century Gothic"/>
              <a:cs typeface="Century Gothic"/>
            </a:endParaRPr>
          </a:p>
        </p:txBody>
      </p:sp>
      <p:pic>
        <p:nvPicPr>
          <p:cNvPr id="10" name="Imagen 9"/>
          <p:cNvPicPr>
            <a:picLocks noChangeAspect="1"/>
          </p:cNvPicPr>
          <p:nvPr/>
        </p:nvPicPr>
        <p:blipFill rotWithShape="1">
          <a:blip r:embed="rId2"/>
          <a:srcRect l="6535" t="8210" b="2901"/>
          <a:stretch/>
        </p:blipFill>
        <p:spPr>
          <a:xfrm>
            <a:off x="129375" y="1800081"/>
            <a:ext cx="5725241" cy="3617797"/>
          </a:xfrm>
          <a:prstGeom prst="rect">
            <a:avLst/>
          </a:prstGeom>
        </p:spPr>
      </p:pic>
      <p:pic>
        <p:nvPicPr>
          <p:cNvPr id="11" name="Imagen 10"/>
          <p:cNvPicPr>
            <a:picLocks noChangeAspect="1"/>
          </p:cNvPicPr>
          <p:nvPr/>
        </p:nvPicPr>
        <p:blipFill rotWithShape="1">
          <a:blip r:embed="rId3"/>
          <a:srcRect t="12616" b="14637"/>
          <a:stretch/>
        </p:blipFill>
        <p:spPr>
          <a:xfrm>
            <a:off x="6094054" y="1800081"/>
            <a:ext cx="5971300" cy="3617797"/>
          </a:xfrm>
          <a:prstGeom prst="rect">
            <a:avLst/>
          </a:prstGeom>
        </p:spPr>
      </p:pic>
    </p:spTree>
    <p:extLst>
      <p:ext uri="{BB962C8B-B14F-4D97-AF65-F5344CB8AC3E}">
        <p14:creationId xmlns:p14="http://schemas.microsoft.com/office/powerpoint/2010/main" val="18441529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A0C6543-519D-49BA-9109-553237A3C2D9}" type="slidenum">
              <a:rPr lang="es-BO" smtClean="0"/>
              <a:t>11</a:t>
            </a:fld>
            <a:endParaRPr lang="es-BO"/>
          </a:p>
        </p:txBody>
      </p:sp>
      <p:sp>
        <p:nvSpPr>
          <p:cNvPr id="16" name="CuadroTexto 15"/>
          <p:cNvSpPr txBox="1"/>
          <p:nvPr/>
        </p:nvSpPr>
        <p:spPr>
          <a:xfrm>
            <a:off x="1697" y="2091"/>
            <a:ext cx="5852919" cy="461665"/>
          </a:xfrm>
          <a:prstGeom prst="rect">
            <a:avLst/>
          </a:prstGeom>
          <a:solidFill>
            <a:schemeClr val="accent1">
              <a:lumMod val="20000"/>
              <a:lumOff val="80000"/>
            </a:schemeClr>
          </a:solidFill>
        </p:spPr>
        <p:txBody>
          <a:bodyPr wrap="square" rtlCol="0">
            <a:spAutoFit/>
          </a:bodyPr>
          <a:lstStyle/>
          <a:p>
            <a:pPr marL="457200" indent="-457200">
              <a:buFont typeface="+mj-lt"/>
              <a:buAutoNum type="arabicPeriod" startAt="2"/>
            </a:pPr>
            <a:r>
              <a:rPr lang="es-ES" sz="2400" dirty="0"/>
              <a:t>Fase 2 – Implementación de medidas</a:t>
            </a:r>
          </a:p>
        </p:txBody>
      </p:sp>
      <p:sp>
        <p:nvSpPr>
          <p:cNvPr id="7" name="TextBox 4">
            <a:extLst>
              <a:ext uri="{FF2B5EF4-FFF2-40B4-BE49-F238E27FC236}">
                <a16:creationId xmlns:a16="http://schemas.microsoft.com/office/drawing/2014/main" id="{CFCDB52C-0A3A-4862-8C1A-C224EBF78D35}"/>
              </a:ext>
            </a:extLst>
          </p:cNvPr>
          <p:cNvSpPr txBox="1"/>
          <p:nvPr/>
        </p:nvSpPr>
        <p:spPr>
          <a:xfrm>
            <a:off x="3366829" y="6297500"/>
            <a:ext cx="5454451" cy="338554"/>
          </a:xfrm>
          <a:prstGeom prst="rect">
            <a:avLst/>
          </a:prstGeom>
          <a:solidFill>
            <a:schemeClr val="accent6">
              <a:lumMod val="20000"/>
              <a:lumOff val="80000"/>
            </a:schemeClr>
          </a:solidFill>
        </p:spPr>
        <p:txBody>
          <a:bodyPr wrap="square" rtlCol="0">
            <a:spAutoFit/>
          </a:bodyPr>
          <a:lstStyle/>
          <a:p>
            <a:pPr algn="ctr"/>
            <a:r>
              <a:rPr lang="es-PA" sz="1600" b="1" dirty="0">
                <a:latin typeface="Century Gothic"/>
                <a:cs typeface="Century Gothic"/>
              </a:rPr>
              <a:t>Monitoreo y Control del uso de Mercurio</a:t>
            </a:r>
            <a:endParaRPr lang="es-PA" sz="1600" b="1" i="1" dirty="0">
              <a:latin typeface="Century Gothic"/>
              <a:cs typeface="Century Gothic"/>
            </a:endParaRPr>
          </a:p>
        </p:txBody>
      </p:sp>
      <p:pic>
        <p:nvPicPr>
          <p:cNvPr id="2" name="Imagen 1"/>
          <p:cNvPicPr>
            <a:picLocks noChangeAspect="1"/>
          </p:cNvPicPr>
          <p:nvPr/>
        </p:nvPicPr>
        <p:blipFill>
          <a:blip r:embed="rId2"/>
          <a:stretch>
            <a:fillRect/>
          </a:stretch>
        </p:blipFill>
        <p:spPr>
          <a:xfrm>
            <a:off x="1615306" y="993840"/>
            <a:ext cx="4239310" cy="4860000"/>
          </a:xfrm>
          <a:prstGeom prst="rect">
            <a:avLst/>
          </a:prstGeom>
        </p:spPr>
      </p:pic>
      <p:pic>
        <p:nvPicPr>
          <p:cNvPr id="3" name="Imagen 2"/>
          <p:cNvPicPr>
            <a:picLocks noChangeAspect="1"/>
          </p:cNvPicPr>
          <p:nvPr/>
        </p:nvPicPr>
        <p:blipFill>
          <a:blip r:embed="rId3"/>
          <a:stretch>
            <a:fillRect/>
          </a:stretch>
        </p:blipFill>
        <p:spPr>
          <a:xfrm rot="5400000">
            <a:off x="5334020" y="1927904"/>
            <a:ext cx="4860000" cy="2991871"/>
          </a:xfrm>
          <a:prstGeom prst="rect">
            <a:avLst/>
          </a:prstGeom>
        </p:spPr>
      </p:pic>
    </p:spTree>
    <p:extLst>
      <p:ext uri="{BB962C8B-B14F-4D97-AF65-F5344CB8AC3E}">
        <p14:creationId xmlns:p14="http://schemas.microsoft.com/office/powerpoint/2010/main" val="27880698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02EF0B8F-9B75-474C-831A-A06EB6C876F8}"/>
              </a:ext>
            </a:extLst>
          </p:cNvPr>
          <p:cNvSpPr txBox="1">
            <a:spLocks/>
          </p:cNvSpPr>
          <p:nvPr/>
        </p:nvSpPr>
        <p:spPr>
          <a:xfrm>
            <a:off x="0" y="4213179"/>
            <a:ext cx="12191999" cy="1508784"/>
          </a:xfrm>
          <a:prstGeom prst="rect">
            <a:avLst/>
          </a:prstGeom>
          <a:solidFill>
            <a:schemeClr val="bg2">
              <a:lumMod val="90000"/>
            </a:schemeClr>
          </a:solidFill>
        </p:spPr>
        <p:txBody>
          <a:bodyPr vert="horz" lIns="91440" tIns="45720" rIns="91440" bIns="45720" rtlCol="0" anchor="ctr">
            <a:normAutofit fontScale="97500"/>
          </a:bodyPr>
          <a:lstStyle>
            <a:lvl1pPr marL="0" marR="0" indent="0" algn="ctr" defTabSz="914400" rtl="0" eaLnBrk="1" fontAlgn="auto" latinLnBrk="0" hangingPunct="1">
              <a:lnSpc>
                <a:spcPct val="100000"/>
              </a:lnSpc>
              <a:spcBef>
                <a:spcPct val="0"/>
              </a:spcBef>
              <a:spcAft>
                <a:spcPts val="0"/>
              </a:spcAft>
              <a:buClrTx/>
              <a:buSzTx/>
              <a:buFontTx/>
              <a:buNone/>
              <a:tabLst/>
              <a:defRPr sz="6000" b="1" i="0" kern="1200">
                <a:solidFill>
                  <a:schemeClr val="tx1">
                    <a:lumMod val="65000"/>
                    <a:lumOff val="35000"/>
                  </a:schemeClr>
                </a:solidFill>
                <a:latin typeface="Myriad Pro Light" panose="020B0503030403020204" pitchFamily="34" charset="0"/>
                <a:ea typeface="Tahoma" panose="020B0604030504040204" pitchFamily="34" charset="0"/>
                <a:cs typeface="Arial Narrow" panose="020B0604020202020204" pitchFamily="34" charset="0"/>
              </a:defRPr>
            </a:lvl1pPr>
          </a:lstStyle>
          <a:p>
            <a:pPr>
              <a:defRPr/>
            </a:pPr>
            <a:r>
              <a:rPr lang="es-ES" cap="all" dirty="0">
                <a:latin typeface="Century Gothic" panose="020B0502020202020204" pitchFamily="34" charset="0"/>
              </a:rPr>
              <a:t>Gracias por su atención</a:t>
            </a:r>
            <a:endParaRPr lang="es-ES_tradnl" sz="2700" cap="all" dirty="0">
              <a:latin typeface="Century Gothic" panose="020B0502020202020204" pitchFamily="34" charset="0"/>
            </a:endParaRPr>
          </a:p>
        </p:txBody>
      </p:sp>
      <p:sp>
        <p:nvSpPr>
          <p:cNvPr id="2" name="Marcador de número de diapositiva 1"/>
          <p:cNvSpPr>
            <a:spLocks noGrp="1"/>
          </p:cNvSpPr>
          <p:nvPr>
            <p:ph type="sldNum" sz="quarter" idx="12"/>
          </p:nvPr>
        </p:nvSpPr>
        <p:spPr/>
        <p:txBody>
          <a:bodyPr/>
          <a:lstStyle/>
          <a:p>
            <a:fld id="{DA0C6543-519D-49BA-9109-553237A3C2D9}" type="slidenum">
              <a:rPr lang="es-BO" smtClean="0"/>
              <a:t>12</a:t>
            </a:fld>
            <a:endParaRPr lang="es-BO"/>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b="21070"/>
          <a:stretch/>
        </p:blipFill>
        <p:spPr>
          <a:xfrm>
            <a:off x="4811073" y="0"/>
            <a:ext cx="2840264" cy="2367614"/>
          </a:xfrm>
          <a:prstGeom prst="rect">
            <a:avLst/>
          </a:prstGeom>
        </p:spPr>
      </p:pic>
      <p:sp>
        <p:nvSpPr>
          <p:cNvPr id="3" name="CuadroTexto 2"/>
          <p:cNvSpPr txBox="1"/>
          <p:nvPr/>
        </p:nvSpPr>
        <p:spPr>
          <a:xfrm>
            <a:off x="5038657" y="2160620"/>
            <a:ext cx="2612680" cy="646331"/>
          </a:xfrm>
          <a:prstGeom prst="rect">
            <a:avLst/>
          </a:prstGeom>
          <a:noFill/>
        </p:spPr>
        <p:txBody>
          <a:bodyPr wrap="square" rtlCol="0">
            <a:spAutoFit/>
          </a:bodyPr>
          <a:lstStyle/>
          <a:p>
            <a:pPr algn="ctr"/>
            <a:r>
              <a:rPr lang="es-ES" b="1" dirty="0">
                <a:solidFill>
                  <a:schemeClr val="bg1">
                    <a:lumMod val="50000"/>
                  </a:schemeClr>
                </a:solidFill>
              </a:rPr>
              <a:t>MINISTERIO DE MEDIO AMBIENTE Y AGUA</a:t>
            </a:r>
            <a:endParaRPr lang="es-BO" b="1" dirty="0">
              <a:solidFill>
                <a:schemeClr val="bg1">
                  <a:lumMod val="50000"/>
                </a:schemeClr>
              </a:solidFill>
            </a:endParaRPr>
          </a:p>
        </p:txBody>
      </p:sp>
    </p:spTree>
    <p:extLst>
      <p:ext uri="{BB962C8B-B14F-4D97-AF65-F5344CB8AC3E}">
        <p14:creationId xmlns:p14="http://schemas.microsoft.com/office/powerpoint/2010/main" val="1229192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A0C6543-519D-49BA-9109-553237A3C2D9}" type="slidenum">
              <a:rPr lang="es-BO" smtClean="0"/>
              <a:t>2</a:t>
            </a:fld>
            <a:endParaRPr lang="es-BO"/>
          </a:p>
        </p:txBody>
      </p:sp>
      <p:sp>
        <p:nvSpPr>
          <p:cNvPr id="10" name="CuadroTexto 9"/>
          <p:cNvSpPr txBox="1"/>
          <p:nvPr/>
        </p:nvSpPr>
        <p:spPr>
          <a:xfrm>
            <a:off x="3149731" y="2181292"/>
            <a:ext cx="5852919" cy="2308324"/>
          </a:xfrm>
          <a:prstGeom prst="rect">
            <a:avLst/>
          </a:prstGeom>
          <a:noFill/>
        </p:spPr>
        <p:txBody>
          <a:bodyPr wrap="square" rtlCol="0">
            <a:spAutoFit/>
          </a:bodyPr>
          <a:lstStyle/>
          <a:p>
            <a:pPr marL="342900" indent="-342900">
              <a:buFont typeface="+mj-lt"/>
              <a:buAutoNum type="arabicPeriod"/>
            </a:pPr>
            <a:r>
              <a:rPr lang="es-ES" sz="2400" dirty="0"/>
              <a:t>Fase 1 – Diagnóstico y Planificación</a:t>
            </a:r>
          </a:p>
          <a:p>
            <a:pPr marL="628650" indent="-271463">
              <a:buFont typeface="Arial" panose="020B0604020202020204" pitchFamily="34" charset="0"/>
              <a:buChar char="•"/>
            </a:pPr>
            <a:r>
              <a:rPr lang="es-ES" sz="2400" dirty="0"/>
              <a:t>Control de sedimentos</a:t>
            </a:r>
          </a:p>
          <a:p>
            <a:pPr marL="628650" indent="-271463">
              <a:buFont typeface="Arial" panose="020B0604020202020204" pitchFamily="34" charset="0"/>
              <a:buChar char="•"/>
            </a:pPr>
            <a:r>
              <a:rPr lang="es-ES" sz="2400" dirty="0"/>
              <a:t>Manejo del mercurio</a:t>
            </a:r>
          </a:p>
          <a:p>
            <a:pPr marL="457200" indent="-457200">
              <a:buFont typeface="+mj-lt"/>
              <a:buAutoNum type="arabicPeriod" startAt="2"/>
            </a:pPr>
            <a:r>
              <a:rPr lang="es-ES" sz="2400" dirty="0"/>
              <a:t>Fase 2 - Implementación</a:t>
            </a:r>
          </a:p>
          <a:p>
            <a:pPr marL="628650" indent="-271463">
              <a:buFont typeface="Arial" panose="020B0604020202020204" pitchFamily="34" charset="0"/>
              <a:buChar char="•"/>
            </a:pPr>
            <a:r>
              <a:rPr lang="es-ES" sz="2400" dirty="0"/>
              <a:t>Control de sedimentos</a:t>
            </a:r>
          </a:p>
          <a:p>
            <a:pPr marL="628650" indent="-271463">
              <a:buFont typeface="Arial" panose="020B0604020202020204" pitchFamily="34" charset="0"/>
              <a:buChar char="•"/>
            </a:pPr>
            <a:r>
              <a:rPr lang="es-ES" sz="2400" dirty="0"/>
              <a:t>Recuperación de mercurio</a:t>
            </a:r>
          </a:p>
        </p:txBody>
      </p:sp>
      <p:sp>
        <p:nvSpPr>
          <p:cNvPr id="11" name="Title 1">
            <a:extLst>
              <a:ext uri="{FF2B5EF4-FFF2-40B4-BE49-F238E27FC236}">
                <a16:creationId xmlns:a16="http://schemas.microsoft.com/office/drawing/2014/main" id="{504444A1-0EC4-4F47-A7D1-7CB25AF54B90}"/>
              </a:ext>
            </a:extLst>
          </p:cNvPr>
          <p:cNvSpPr>
            <a:spLocks noGrp="1"/>
          </p:cNvSpPr>
          <p:nvPr>
            <p:ph type="title"/>
          </p:nvPr>
        </p:nvSpPr>
        <p:spPr>
          <a:xfrm>
            <a:off x="0" y="1"/>
            <a:ext cx="3429004" cy="1091821"/>
          </a:xfrm>
          <a:solidFill>
            <a:schemeClr val="accent1">
              <a:lumMod val="20000"/>
              <a:lumOff val="80000"/>
            </a:schemeClr>
          </a:solidFill>
        </p:spPr>
        <p:txBody>
          <a:bodyPr>
            <a:normAutofit/>
          </a:bodyPr>
          <a:lstStyle/>
          <a:p>
            <a:pPr>
              <a:lnSpc>
                <a:spcPct val="120000"/>
              </a:lnSpc>
            </a:pPr>
            <a:r>
              <a:rPr lang="es-PA" sz="3600" b="1" dirty="0">
                <a:solidFill>
                  <a:schemeClr val="tx1">
                    <a:lumMod val="50000"/>
                    <a:lumOff val="50000"/>
                  </a:schemeClr>
                </a:solidFill>
                <a:latin typeface="Century Gothic" panose="020B0502020202020204" pitchFamily="34" charset="0"/>
              </a:rPr>
              <a:t>Contenido</a:t>
            </a:r>
          </a:p>
        </p:txBody>
      </p:sp>
    </p:spTree>
    <p:extLst>
      <p:ext uri="{BB962C8B-B14F-4D97-AF65-F5344CB8AC3E}">
        <p14:creationId xmlns:p14="http://schemas.microsoft.com/office/powerpoint/2010/main" val="28642245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A0C6543-519D-49BA-9109-553237A3C2D9}" type="slidenum">
              <a:rPr lang="es-BO" smtClean="0"/>
              <a:t>3</a:t>
            </a:fld>
            <a:endParaRPr lang="es-BO"/>
          </a:p>
        </p:txBody>
      </p:sp>
      <p:sp>
        <p:nvSpPr>
          <p:cNvPr id="14" name="TextBox 4">
            <a:extLst>
              <a:ext uri="{FF2B5EF4-FFF2-40B4-BE49-F238E27FC236}">
                <a16:creationId xmlns:a16="http://schemas.microsoft.com/office/drawing/2014/main" id="{CFCDB52C-0A3A-4862-8C1A-C224EBF78D35}"/>
              </a:ext>
            </a:extLst>
          </p:cNvPr>
          <p:cNvSpPr txBox="1"/>
          <p:nvPr/>
        </p:nvSpPr>
        <p:spPr>
          <a:xfrm>
            <a:off x="200929" y="5462933"/>
            <a:ext cx="5454451" cy="461665"/>
          </a:xfrm>
          <a:prstGeom prst="rect">
            <a:avLst/>
          </a:prstGeom>
          <a:solidFill>
            <a:schemeClr val="accent4">
              <a:lumMod val="20000"/>
              <a:lumOff val="80000"/>
            </a:schemeClr>
          </a:solidFill>
        </p:spPr>
        <p:txBody>
          <a:bodyPr wrap="square" rtlCol="0">
            <a:spAutoFit/>
          </a:bodyPr>
          <a:lstStyle/>
          <a:p>
            <a:pPr algn="ctr"/>
            <a:r>
              <a:rPr lang="es-PA" sz="1200" dirty="0">
                <a:latin typeface="Century Gothic"/>
                <a:cs typeface="Century Gothic"/>
              </a:rPr>
              <a:t>Figura 1. Sistema cerrado utilizado en actividades mineras de Suches, lado Bolivia</a:t>
            </a:r>
            <a:endParaRPr lang="es-PA" sz="1200" i="1" dirty="0">
              <a:latin typeface="Century Gothic"/>
              <a:cs typeface="Century Gothic"/>
            </a:endParaRPr>
          </a:p>
        </p:txBody>
      </p:sp>
      <p:sp>
        <p:nvSpPr>
          <p:cNvPr id="16" name="CuadroTexto 15"/>
          <p:cNvSpPr txBox="1"/>
          <p:nvPr/>
        </p:nvSpPr>
        <p:spPr>
          <a:xfrm>
            <a:off x="1697" y="2091"/>
            <a:ext cx="5852919" cy="830997"/>
          </a:xfrm>
          <a:prstGeom prst="rect">
            <a:avLst/>
          </a:prstGeom>
          <a:solidFill>
            <a:schemeClr val="accent1">
              <a:lumMod val="20000"/>
              <a:lumOff val="80000"/>
            </a:schemeClr>
          </a:solidFill>
        </p:spPr>
        <p:txBody>
          <a:bodyPr wrap="square" rtlCol="0">
            <a:spAutoFit/>
          </a:bodyPr>
          <a:lstStyle/>
          <a:p>
            <a:pPr marL="342900" indent="-342900">
              <a:buFont typeface="+mj-lt"/>
              <a:buAutoNum type="arabicPeriod"/>
            </a:pPr>
            <a:r>
              <a:rPr lang="es-ES" sz="2400" dirty="0"/>
              <a:t>Fase 1</a:t>
            </a:r>
          </a:p>
          <a:p>
            <a:pPr marL="628650" indent="-271463">
              <a:buFont typeface="Arial" panose="020B0604020202020204" pitchFamily="34" charset="0"/>
              <a:buChar char="•"/>
            </a:pPr>
            <a:r>
              <a:rPr lang="es-ES" sz="2400" dirty="0"/>
              <a:t>Control de sedimentos</a:t>
            </a:r>
          </a:p>
        </p:txBody>
      </p:sp>
      <p:pic>
        <p:nvPicPr>
          <p:cNvPr id="5" name="Imagen 4"/>
          <p:cNvPicPr>
            <a:picLocks noChangeAspect="1"/>
          </p:cNvPicPr>
          <p:nvPr/>
        </p:nvPicPr>
        <p:blipFill>
          <a:blip r:embed="rId2"/>
          <a:stretch>
            <a:fillRect/>
          </a:stretch>
        </p:blipFill>
        <p:spPr>
          <a:xfrm>
            <a:off x="200930" y="1319536"/>
            <a:ext cx="5454451" cy="4088701"/>
          </a:xfrm>
          <a:prstGeom prst="rect">
            <a:avLst/>
          </a:prstGeom>
        </p:spPr>
      </p:pic>
      <p:pic>
        <p:nvPicPr>
          <p:cNvPr id="7" name="Imagen 6"/>
          <p:cNvPicPr>
            <a:picLocks noChangeAspect="1"/>
          </p:cNvPicPr>
          <p:nvPr/>
        </p:nvPicPr>
        <p:blipFill>
          <a:blip r:embed="rId3"/>
          <a:stretch>
            <a:fillRect/>
          </a:stretch>
        </p:blipFill>
        <p:spPr>
          <a:xfrm>
            <a:off x="6532730" y="1319536"/>
            <a:ext cx="5454451" cy="4088701"/>
          </a:xfrm>
          <a:prstGeom prst="rect">
            <a:avLst/>
          </a:prstGeom>
        </p:spPr>
      </p:pic>
      <p:sp>
        <p:nvSpPr>
          <p:cNvPr id="23" name="TextBox 4">
            <a:extLst>
              <a:ext uri="{FF2B5EF4-FFF2-40B4-BE49-F238E27FC236}">
                <a16:creationId xmlns:a16="http://schemas.microsoft.com/office/drawing/2014/main" id="{CFCDB52C-0A3A-4862-8C1A-C224EBF78D35}"/>
              </a:ext>
            </a:extLst>
          </p:cNvPr>
          <p:cNvSpPr txBox="1"/>
          <p:nvPr/>
        </p:nvSpPr>
        <p:spPr>
          <a:xfrm>
            <a:off x="6532729" y="5459697"/>
            <a:ext cx="5454451" cy="461665"/>
          </a:xfrm>
          <a:prstGeom prst="rect">
            <a:avLst/>
          </a:prstGeom>
          <a:solidFill>
            <a:schemeClr val="accent4">
              <a:lumMod val="20000"/>
              <a:lumOff val="80000"/>
            </a:schemeClr>
          </a:solidFill>
        </p:spPr>
        <p:txBody>
          <a:bodyPr wrap="square" rtlCol="0">
            <a:spAutoFit/>
          </a:bodyPr>
          <a:lstStyle/>
          <a:p>
            <a:pPr algn="ctr"/>
            <a:r>
              <a:rPr lang="es-PA" sz="1200" dirty="0">
                <a:latin typeface="Century Gothic"/>
                <a:cs typeface="Century Gothic"/>
              </a:rPr>
              <a:t>Figura 2. Contaminación por descarga de sedimentos en el río Suches parte Perú</a:t>
            </a:r>
            <a:endParaRPr lang="es-PA" sz="1200" i="1" dirty="0">
              <a:latin typeface="Century Gothic"/>
              <a:cs typeface="Century Gothic"/>
            </a:endParaRPr>
          </a:p>
        </p:txBody>
      </p:sp>
      <p:sp>
        <p:nvSpPr>
          <p:cNvPr id="9" name="Flecha derecha 8"/>
          <p:cNvSpPr/>
          <p:nvPr/>
        </p:nvSpPr>
        <p:spPr>
          <a:xfrm>
            <a:off x="5655380" y="3363886"/>
            <a:ext cx="877350" cy="384203"/>
          </a:xfrm>
          <a:prstGeom prst="rightArrow">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
        <p:nvSpPr>
          <p:cNvPr id="24" name="TextBox 4">
            <a:extLst>
              <a:ext uri="{FF2B5EF4-FFF2-40B4-BE49-F238E27FC236}">
                <a16:creationId xmlns:a16="http://schemas.microsoft.com/office/drawing/2014/main" id="{CFCDB52C-0A3A-4862-8C1A-C224EBF78D35}"/>
              </a:ext>
            </a:extLst>
          </p:cNvPr>
          <p:cNvSpPr txBox="1"/>
          <p:nvPr/>
        </p:nvSpPr>
        <p:spPr>
          <a:xfrm>
            <a:off x="3366829" y="6265968"/>
            <a:ext cx="5454451" cy="338554"/>
          </a:xfrm>
          <a:prstGeom prst="rect">
            <a:avLst/>
          </a:prstGeom>
          <a:solidFill>
            <a:schemeClr val="accent6">
              <a:lumMod val="20000"/>
              <a:lumOff val="80000"/>
            </a:schemeClr>
          </a:solidFill>
        </p:spPr>
        <p:txBody>
          <a:bodyPr wrap="square" rtlCol="0">
            <a:spAutoFit/>
          </a:bodyPr>
          <a:lstStyle/>
          <a:p>
            <a:pPr algn="ctr"/>
            <a:r>
              <a:rPr lang="es-PA" sz="1600" b="1" dirty="0">
                <a:latin typeface="Century Gothic"/>
                <a:cs typeface="Century Gothic"/>
              </a:rPr>
              <a:t>Medidas implementadas deficientes</a:t>
            </a:r>
            <a:endParaRPr lang="es-PA" sz="1600" b="1" i="1" dirty="0">
              <a:latin typeface="Century Gothic"/>
              <a:cs typeface="Century Gothic"/>
            </a:endParaRPr>
          </a:p>
        </p:txBody>
      </p:sp>
    </p:spTree>
    <p:extLst>
      <p:ext uri="{BB962C8B-B14F-4D97-AF65-F5344CB8AC3E}">
        <p14:creationId xmlns:p14="http://schemas.microsoft.com/office/powerpoint/2010/main" val="10363322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A0C6543-519D-49BA-9109-553237A3C2D9}" type="slidenum">
              <a:rPr lang="es-BO" smtClean="0"/>
              <a:t>4</a:t>
            </a:fld>
            <a:endParaRPr lang="es-BO"/>
          </a:p>
        </p:txBody>
      </p:sp>
      <p:sp>
        <p:nvSpPr>
          <p:cNvPr id="14" name="TextBox 4">
            <a:extLst>
              <a:ext uri="{FF2B5EF4-FFF2-40B4-BE49-F238E27FC236}">
                <a16:creationId xmlns:a16="http://schemas.microsoft.com/office/drawing/2014/main" id="{CFCDB52C-0A3A-4862-8C1A-C224EBF78D35}"/>
              </a:ext>
            </a:extLst>
          </p:cNvPr>
          <p:cNvSpPr txBox="1"/>
          <p:nvPr/>
        </p:nvSpPr>
        <p:spPr>
          <a:xfrm>
            <a:off x="200929" y="5462933"/>
            <a:ext cx="5454451" cy="461665"/>
          </a:xfrm>
          <a:prstGeom prst="rect">
            <a:avLst/>
          </a:prstGeom>
          <a:solidFill>
            <a:schemeClr val="accent4">
              <a:lumMod val="20000"/>
              <a:lumOff val="80000"/>
            </a:schemeClr>
          </a:solidFill>
        </p:spPr>
        <p:txBody>
          <a:bodyPr wrap="square" rtlCol="0">
            <a:spAutoFit/>
          </a:bodyPr>
          <a:lstStyle/>
          <a:p>
            <a:pPr algn="ctr"/>
            <a:r>
              <a:rPr lang="es-PA" sz="1200" dirty="0">
                <a:latin typeface="Century Gothic"/>
                <a:cs typeface="Century Gothic"/>
              </a:rPr>
              <a:t>Figura 3. Manejo de arenillas en actividades mineras de Suches, lado Bolivia</a:t>
            </a:r>
            <a:endParaRPr lang="es-PA" sz="1200" i="1" dirty="0">
              <a:latin typeface="Century Gothic"/>
              <a:cs typeface="Century Gothic"/>
            </a:endParaRPr>
          </a:p>
        </p:txBody>
      </p:sp>
      <p:sp>
        <p:nvSpPr>
          <p:cNvPr id="16" name="CuadroTexto 15"/>
          <p:cNvSpPr txBox="1"/>
          <p:nvPr/>
        </p:nvSpPr>
        <p:spPr>
          <a:xfrm>
            <a:off x="1697" y="2091"/>
            <a:ext cx="5852919" cy="830997"/>
          </a:xfrm>
          <a:prstGeom prst="rect">
            <a:avLst/>
          </a:prstGeom>
          <a:solidFill>
            <a:schemeClr val="accent1">
              <a:lumMod val="20000"/>
              <a:lumOff val="80000"/>
            </a:schemeClr>
          </a:solidFill>
        </p:spPr>
        <p:txBody>
          <a:bodyPr wrap="square" rtlCol="0">
            <a:spAutoFit/>
          </a:bodyPr>
          <a:lstStyle/>
          <a:p>
            <a:pPr marL="342900" indent="-342900">
              <a:buFont typeface="+mj-lt"/>
              <a:buAutoNum type="arabicPeriod"/>
            </a:pPr>
            <a:r>
              <a:rPr lang="es-ES" sz="2400" dirty="0"/>
              <a:t>Fase 1</a:t>
            </a:r>
          </a:p>
          <a:p>
            <a:pPr marL="628650" indent="-271463">
              <a:buFont typeface="Arial" panose="020B0604020202020204" pitchFamily="34" charset="0"/>
              <a:buChar char="•"/>
            </a:pPr>
            <a:r>
              <a:rPr lang="es-ES" sz="2400" dirty="0"/>
              <a:t>Manejo del mercurio</a:t>
            </a:r>
          </a:p>
        </p:txBody>
      </p:sp>
      <p:sp>
        <p:nvSpPr>
          <p:cNvPr id="23" name="TextBox 4">
            <a:extLst>
              <a:ext uri="{FF2B5EF4-FFF2-40B4-BE49-F238E27FC236}">
                <a16:creationId xmlns:a16="http://schemas.microsoft.com/office/drawing/2014/main" id="{CFCDB52C-0A3A-4862-8C1A-C224EBF78D35}"/>
              </a:ext>
            </a:extLst>
          </p:cNvPr>
          <p:cNvSpPr txBox="1"/>
          <p:nvPr/>
        </p:nvSpPr>
        <p:spPr>
          <a:xfrm>
            <a:off x="6617573" y="5459697"/>
            <a:ext cx="5454451" cy="276999"/>
          </a:xfrm>
          <a:prstGeom prst="rect">
            <a:avLst/>
          </a:prstGeom>
          <a:solidFill>
            <a:schemeClr val="accent4">
              <a:lumMod val="20000"/>
              <a:lumOff val="80000"/>
            </a:schemeClr>
          </a:solidFill>
        </p:spPr>
        <p:txBody>
          <a:bodyPr wrap="square" rtlCol="0">
            <a:spAutoFit/>
          </a:bodyPr>
          <a:lstStyle/>
          <a:p>
            <a:pPr algn="ctr"/>
            <a:r>
              <a:rPr lang="es-PA" sz="1200" dirty="0">
                <a:latin typeface="Century Gothic"/>
                <a:cs typeface="Century Gothic"/>
              </a:rPr>
              <a:t>Figura 4. Manejo de arenillas conteniendo mercurio, Perú</a:t>
            </a:r>
            <a:endParaRPr lang="es-PA" sz="1200" i="1" dirty="0">
              <a:latin typeface="Century Gothic"/>
              <a:cs typeface="Century Gothic"/>
            </a:endParaRPr>
          </a:p>
        </p:txBody>
      </p:sp>
      <p:sp>
        <p:nvSpPr>
          <p:cNvPr id="24" name="TextBox 4">
            <a:extLst>
              <a:ext uri="{FF2B5EF4-FFF2-40B4-BE49-F238E27FC236}">
                <a16:creationId xmlns:a16="http://schemas.microsoft.com/office/drawing/2014/main" id="{CFCDB52C-0A3A-4862-8C1A-C224EBF78D35}"/>
              </a:ext>
            </a:extLst>
          </p:cNvPr>
          <p:cNvSpPr txBox="1"/>
          <p:nvPr/>
        </p:nvSpPr>
        <p:spPr>
          <a:xfrm>
            <a:off x="3366829" y="6265968"/>
            <a:ext cx="5454451" cy="338554"/>
          </a:xfrm>
          <a:prstGeom prst="rect">
            <a:avLst/>
          </a:prstGeom>
          <a:solidFill>
            <a:schemeClr val="accent6">
              <a:lumMod val="20000"/>
              <a:lumOff val="80000"/>
            </a:schemeClr>
          </a:solidFill>
        </p:spPr>
        <p:txBody>
          <a:bodyPr wrap="square" rtlCol="0">
            <a:spAutoFit/>
          </a:bodyPr>
          <a:lstStyle/>
          <a:p>
            <a:pPr algn="ctr"/>
            <a:r>
              <a:rPr lang="es-PA" sz="1600" b="1" dirty="0">
                <a:latin typeface="Century Gothic"/>
                <a:cs typeface="Century Gothic"/>
              </a:rPr>
              <a:t>Medidas implementadas medianamente eficientes</a:t>
            </a:r>
            <a:endParaRPr lang="es-PA" sz="1600" b="1" i="1" dirty="0">
              <a:latin typeface="Century Gothic"/>
              <a:cs typeface="Century Gothic"/>
            </a:endParaRPr>
          </a:p>
        </p:txBody>
      </p:sp>
      <p:pic>
        <p:nvPicPr>
          <p:cNvPr id="3" name="Imagen 2"/>
          <p:cNvPicPr>
            <a:picLocks noChangeAspect="1"/>
          </p:cNvPicPr>
          <p:nvPr/>
        </p:nvPicPr>
        <p:blipFill>
          <a:blip r:embed="rId2"/>
          <a:stretch>
            <a:fillRect/>
          </a:stretch>
        </p:blipFill>
        <p:spPr>
          <a:xfrm>
            <a:off x="6617573" y="1299423"/>
            <a:ext cx="5426835" cy="4068000"/>
          </a:xfrm>
          <a:prstGeom prst="rect">
            <a:avLst/>
          </a:prstGeom>
        </p:spPr>
      </p:pic>
      <p:pic>
        <p:nvPicPr>
          <p:cNvPr id="8" name="Imagen 7"/>
          <p:cNvPicPr>
            <a:picLocks noChangeAspect="1"/>
          </p:cNvPicPr>
          <p:nvPr/>
        </p:nvPicPr>
        <p:blipFill>
          <a:blip r:embed="rId3"/>
          <a:stretch>
            <a:fillRect/>
          </a:stretch>
        </p:blipFill>
        <p:spPr>
          <a:xfrm>
            <a:off x="200929" y="1271962"/>
            <a:ext cx="3052907" cy="4068000"/>
          </a:xfrm>
          <a:prstGeom prst="rect">
            <a:avLst/>
          </a:prstGeom>
        </p:spPr>
      </p:pic>
      <p:pic>
        <p:nvPicPr>
          <p:cNvPr id="10" name="Imagen 9"/>
          <p:cNvPicPr>
            <a:picLocks noChangeAspect="1"/>
          </p:cNvPicPr>
          <p:nvPr/>
        </p:nvPicPr>
        <p:blipFill rotWithShape="1">
          <a:blip r:embed="rId4"/>
          <a:srcRect l="2898"/>
          <a:stretch/>
        </p:blipFill>
        <p:spPr>
          <a:xfrm>
            <a:off x="3342290" y="1271962"/>
            <a:ext cx="2964454" cy="4068000"/>
          </a:xfrm>
          <a:prstGeom prst="rect">
            <a:avLst/>
          </a:prstGeom>
        </p:spPr>
      </p:pic>
      <p:sp>
        <p:nvSpPr>
          <p:cNvPr id="9" name="Flecha derecha 8"/>
          <p:cNvSpPr/>
          <p:nvPr/>
        </p:nvSpPr>
        <p:spPr>
          <a:xfrm>
            <a:off x="6023484" y="3333423"/>
            <a:ext cx="877350" cy="384203"/>
          </a:xfrm>
          <a:prstGeom prst="rightArrow">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spTree>
    <p:extLst>
      <p:ext uri="{BB962C8B-B14F-4D97-AF65-F5344CB8AC3E}">
        <p14:creationId xmlns:p14="http://schemas.microsoft.com/office/powerpoint/2010/main" val="3852918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A0C6543-519D-49BA-9109-553237A3C2D9}" type="slidenum">
              <a:rPr lang="es-BO" smtClean="0"/>
              <a:t>5</a:t>
            </a:fld>
            <a:endParaRPr lang="es-BO"/>
          </a:p>
        </p:txBody>
      </p:sp>
      <p:sp>
        <p:nvSpPr>
          <p:cNvPr id="14" name="TextBox 4">
            <a:extLst>
              <a:ext uri="{FF2B5EF4-FFF2-40B4-BE49-F238E27FC236}">
                <a16:creationId xmlns:a16="http://schemas.microsoft.com/office/drawing/2014/main" id="{CFCDB52C-0A3A-4862-8C1A-C224EBF78D35}"/>
              </a:ext>
            </a:extLst>
          </p:cNvPr>
          <p:cNvSpPr txBox="1"/>
          <p:nvPr/>
        </p:nvSpPr>
        <p:spPr>
          <a:xfrm>
            <a:off x="200929" y="5462933"/>
            <a:ext cx="5454451" cy="461665"/>
          </a:xfrm>
          <a:prstGeom prst="rect">
            <a:avLst/>
          </a:prstGeom>
          <a:solidFill>
            <a:schemeClr val="accent4">
              <a:lumMod val="20000"/>
              <a:lumOff val="80000"/>
            </a:schemeClr>
          </a:solidFill>
        </p:spPr>
        <p:txBody>
          <a:bodyPr wrap="square" rtlCol="0">
            <a:spAutoFit/>
          </a:bodyPr>
          <a:lstStyle/>
          <a:p>
            <a:pPr algn="ctr"/>
            <a:r>
              <a:rPr lang="es-PA" sz="1200" dirty="0">
                <a:latin typeface="Century Gothic"/>
                <a:cs typeface="Century Gothic"/>
              </a:rPr>
              <a:t>Figura 5. Destilación del mercurio en actividades mineras de Suches, lado Bolivia</a:t>
            </a:r>
            <a:endParaRPr lang="es-PA" sz="1200" i="1" dirty="0">
              <a:latin typeface="Century Gothic"/>
              <a:cs typeface="Century Gothic"/>
            </a:endParaRPr>
          </a:p>
        </p:txBody>
      </p:sp>
      <p:sp>
        <p:nvSpPr>
          <p:cNvPr id="16" name="CuadroTexto 15"/>
          <p:cNvSpPr txBox="1"/>
          <p:nvPr/>
        </p:nvSpPr>
        <p:spPr>
          <a:xfrm>
            <a:off x="1697" y="2091"/>
            <a:ext cx="5852919" cy="830997"/>
          </a:xfrm>
          <a:prstGeom prst="rect">
            <a:avLst/>
          </a:prstGeom>
          <a:solidFill>
            <a:schemeClr val="accent1">
              <a:lumMod val="20000"/>
              <a:lumOff val="80000"/>
            </a:schemeClr>
          </a:solidFill>
        </p:spPr>
        <p:txBody>
          <a:bodyPr wrap="square" rtlCol="0">
            <a:spAutoFit/>
          </a:bodyPr>
          <a:lstStyle/>
          <a:p>
            <a:pPr marL="342900" indent="-342900">
              <a:buFont typeface="+mj-lt"/>
              <a:buAutoNum type="arabicPeriod"/>
            </a:pPr>
            <a:r>
              <a:rPr lang="es-ES" sz="2400" dirty="0"/>
              <a:t>Fase 1</a:t>
            </a:r>
          </a:p>
          <a:p>
            <a:pPr marL="628650" indent="-271463">
              <a:buFont typeface="Arial" panose="020B0604020202020204" pitchFamily="34" charset="0"/>
              <a:buChar char="•"/>
            </a:pPr>
            <a:r>
              <a:rPr lang="es-ES" sz="2400" dirty="0"/>
              <a:t>Manejo del mercurio</a:t>
            </a:r>
          </a:p>
        </p:txBody>
      </p:sp>
      <p:sp>
        <p:nvSpPr>
          <p:cNvPr id="23" name="TextBox 4">
            <a:extLst>
              <a:ext uri="{FF2B5EF4-FFF2-40B4-BE49-F238E27FC236}">
                <a16:creationId xmlns:a16="http://schemas.microsoft.com/office/drawing/2014/main" id="{CFCDB52C-0A3A-4862-8C1A-C224EBF78D35}"/>
              </a:ext>
            </a:extLst>
          </p:cNvPr>
          <p:cNvSpPr txBox="1"/>
          <p:nvPr/>
        </p:nvSpPr>
        <p:spPr>
          <a:xfrm>
            <a:off x="6617573" y="5459697"/>
            <a:ext cx="5454451" cy="276999"/>
          </a:xfrm>
          <a:prstGeom prst="rect">
            <a:avLst/>
          </a:prstGeom>
          <a:solidFill>
            <a:schemeClr val="accent4">
              <a:lumMod val="20000"/>
              <a:lumOff val="80000"/>
            </a:schemeClr>
          </a:solidFill>
        </p:spPr>
        <p:txBody>
          <a:bodyPr wrap="square" rtlCol="0">
            <a:spAutoFit/>
          </a:bodyPr>
          <a:lstStyle/>
          <a:p>
            <a:pPr algn="ctr"/>
            <a:r>
              <a:rPr lang="es-PA" sz="1200" dirty="0">
                <a:latin typeface="Century Gothic"/>
                <a:cs typeface="Century Gothic"/>
              </a:rPr>
              <a:t>Figura 4. Destilación del mercurio en actividades mineras de Perú</a:t>
            </a:r>
            <a:endParaRPr lang="es-PA" sz="1200" i="1" dirty="0">
              <a:latin typeface="Century Gothic"/>
              <a:cs typeface="Century Gothic"/>
            </a:endParaRPr>
          </a:p>
        </p:txBody>
      </p:sp>
      <p:sp>
        <p:nvSpPr>
          <p:cNvPr id="24" name="TextBox 4">
            <a:extLst>
              <a:ext uri="{FF2B5EF4-FFF2-40B4-BE49-F238E27FC236}">
                <a16:creationId xmlns:a16="http://schemas.microsoft.com/office/drawing/2014/main" id="{CFCDB52C-0A3A-4862-8C1A-C224EBF78D35}"/>
              </a:ext>
            </a:extLst>
          </p:cNvPr>
          <p:cNvSpPr txBox="1"/>
          <p:nvPr/>
        </p:nvSpPr>
        <p:spPr>
          <a:xfrm>
            <a:off x="3366829" y="6265968"/>
            <a:ext cx="5454451" cy="338554"/>
          </a:xfrm>
          <a:prstGeom prst="rect">
            <a:avLst/>
          </a:prstGeom>
          <a:solidFill>
            <a:schemeClr val="accent6">
              <a:lumMod val="20000"/>
              <a:lumOff val="80000"/>
            </a:schemeClr>
          </a:solidFill>
        </p:spPr>
        <p:txBody>
          <a:bodyPr wrap="square" rtlCol="0">
            <a:spAutoFit/>
          </a:bodyPr>
          <a:lstStyle/>
          <a:p>
            <a:pPr algn="ctr"/>
            <a:r>
              <a:rPr lang="es-PA" sz="1600" b="1" dirty="0">
                <a:latin typeface="Century Gothic"/>
                <a:cs typeface="Century Gothic"/>
              </a:rPr>
              <a:t>Medidas implementadas medianamente eficientes</a:t>
            </a:r>
            <a:endParaRPr lang="es-PA" sz="1600" b="1" i="1" dirty="0">
              <a:latin typeface="Century Gothic"/>
              <a:cs typeface="Century Gothic"/>
            </a:endParaRPr>
          </a:p>
        </p:txBody>
      </p:sp>
      <p:sp>
        <p:nvSpPr>
          <p:cNvPr id="9" name="Flecha derecha 8"/>
          <p:cNvSpPr/>
          <p:nvPr/>
        </p:nvSpPr>
        <p:spPr>
          <a:xfrm>
            <a:off x="5655379" y="3357426"/>
            <a:ext cx="877350" cy="384203"/>
          </a:xfrm>
          <a:prstGeom prst="rightArrow">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BO"/>
          </a:p>
        </p:txBody>
      </p:sp>
      <p:pic>
        <p:nvPicPr>
          <p:cNvPr id="2" name="Imagen 1"/>
          <p:cNvPicPr>
            <a:picLocks noChangeAspect="1"/>
          </p:cNvPicPr>
          <p:nvPr/>
        </p:nvPicPr>
        <p:blipFill>
          <a:blip r:embed="rId2"/>
          <a:stretch>
            <a:fillRect/>
          </a:stretch>
        </p:blipFill>
        <p:spPr>
          <a:xfrm>
            <a:off x="1457728" y="1422089"/>
            <a:ext cx="2971858" cy="3960000"/>
          </a:xfrm>
          <a:prstGeom prst="rect">
            <a:avLst/>
          </a:prstGeom>
          <a:ln>
            <a:solidFill>
              <a:schemeClr val="tx1">
                <a:lumMod val="50000"/>
                <a:lumOff val="50000"/>
              </a:schemeClr>
            </a:solidFill>
          </a:ln>
        </p:spPr>
      </p:pic>
      <p:pic>
        <p:nvPicPr>
          <p:cNvPr id="5" name="Imagen 4"/>
          <p:cNvPicPr>
            <a:picLocks noChangeAspect="1"/>
          </p:cNvPicPr>
          <p:nvPr/>
        </p:nvPicPr>
        <p:blipFill>
          <a:blip r:embed="rId3"/>
          <a:stretch>
            <a:fillRect/>
          </a:stretch>
        </p:blipFill>
        <p:spPr>
          <a:xfrm>
            <a:off x="6789264" y="1420984"/>
            <a:ext cx="5282760" cy="3960000"/>
          </a:xfrm>
          <a:prstGeom prst="rect">
            <a:avLst/>
          </a:prstGeom>
        </p:spPr>
      </p:pic>
    </p:spTree>
    <p:extLst>
      <p:ext uri="{BB962C8B-B14F-4D97-AF65-F5344CB8AC3E}">
        <p14:creationId xmlns:p14="http://schemas.microsoft.com/office/powerpoint/2010/main" val="18169351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A0C6543-519D-49BA-9109-553237A3C2D9}" type="slidenum">
              <a:rPr lang="es-BO" smtClean="0"/>
              <a:t>6</a:t>
            </a:fld>
            <a:endParaRPr lang="es-BO"/>
          </a:p>
        </p:txBody>
      </p:sp>
      <p:sp>
        <p:nvSpPr>
          <p:cNvPr id="16" name="CuadroTexto 15"/>
          <p:cNvSpPr txBox="1"/>
          <p:nvPr/>
        </p:nvSpPr>
        <p:spPr>
          <a:xfrm>
            <a:off x="1697" y="2091"/>
            <a:ext cx="5852919" cy="461665"/>
          </a:xfrm>
          <a:prstGeom prst="rect">
            <a:avLst/>
          </a:prstGeom>
          <a:solidFill>
            <a:schemeClr val="accent1">
              <a:lumMod val="20000"/>
              <a:lumOff val="80000"/>
            </a:schemeClr>
          </a:solidFill>
        </p:spPr>
        <p:txBody>
          <a:bodyPr wrap="square" rtlCol="0">
            <a:spAutoFit/>
          </a:bodyPr>
          <a:lstStyle/>
          <a:p>
            <a:pPr marL="457200" indent="-457200">
              <a:buFont typeface="+mj-lt"/>
              <a:buAutoNum type="arabicPeriod" startAt="2"/>
            </a:pPr>
            <a:r>
              <a:rPr lang="es-ES" sz="2400" dirty="0"/>
              <a:t>Fase 2 – Implementación de medidas</a:t>
            </a:r>
          </a:p>
        </p:txBody>
      </p:sp>
      <p:sp>
        <p:nvSpPr>
          <p:cNvPr id="2" name="Rectángulo 1"/>
          <p:cNvSpPr/>
          <p:nvPr/>
        </p:nvSpPr>
        <p:spPr>
          <a:xfrm>
            <a:off x="1550618" y="1130847"/>
            <a:ext cx="9080938" cy="4093428"/>
          </a:xfrm>
          <a:prstGeom prst="rect">
            <a:avLst/>
          </a:prstGeom>
          <a:solidFill>
            <a:schemeClr val="accent6">
              <a:lumMod val="20000"/>
              <a:lumOff val="80000"/>
            </a:schemeClr>
          </a:solidFill>
        </p:spPr>
        <p:txBody>
          <a:bodyPr wrap="square">
            <a:spAutoFit/>
          </a:bodyPr>
          <a:lstStyle/>
          <a:p>
            <a:pPr algn="just"/>
            <a:r>
              <a:rPr lang="es-BO" sz="2000" b="1" dirty="0">
                <a:solidFill>
                  <a:srgbClr val="000000"/>
                </a:solidFill>
                <a:latin typeface="Times New Roman" panose="02020603050405020304" pitchFamily="18" charset="0"/>
              </a:rPr>
              <a:t>Objetivo General </a:t>
            </a:r>
          </a:p>
          <a:p>
            <a:pPr algn="just"/>
            <a:r>
              <a:rPr lang="es-ES" sz="2000" dirty="0">
                <a:solidFill>
                  <a:srgbClr val="000000"/>
                </a:solidFill>
                <a:latin typeface="Times New Roman" panose="02020603050405020304" pitchFamily="18" charset="0"/>
              </a:rPr>
              <a:t>Implementar medidas de control ambiental sobre las descargas de las operaciones mineras auríferas de la cuenca del río Suches, las mismas que deberán ser incorporadas en sus licencias ambientales en respuesta a recomendaciones remitidas por el </a:t>
            </a:r>
            <a:r>
              <a:rPr lang="es-ES" sz="2000" dirty="0" err="1">
                <a:solidFill>
                  <a:srgbClr val="000000"/>
                </a:solidFill>
                <a:latin typeface="Times New Roman" panose="02020603050405020304" pitchFamily="18" charset="0"/>
              </a:rPr>
              <a:t>ANMI</a:t>
            </a:r>
            <a:r>
              <a:rPr lang="es-ES" sz="2000" dirty="0">
                <a:solidFill>
                  <a:srgbClr val="000000"/>
                </a:solidFill>
                <a:latin typeface="Times New Roman" panose="02020603050405020304" pitchFamily="18" charset="0"/>
              </a:rPr>
              <a:t> </a:t>
            </a:r>
            <a:r>
              <a:rPr lang="es-ES" sz="2000" dirty="0" err="1">
                <a:solidFill>
                  <a:srgbClr val="000000"/>
                </a:solidFill>
                <a:latin typeface="Times New Roman" panose="02020603050405020304" pitchFamily="18" charset="0"/>
              </a:rPr>
              <a:t>Apolobamba</a:t>
            </a:r>
            <a:r>
              <a:rPr lang="es-ES" sz="2000" dirty="0">
                <a:solidFill>
                  <a:srgbClr val="000000"/>
                </a:solidFill>
                <a:latin typeface="Times New Roman" panose="02020603050405020304" pitchFamily="18" charset="0"/>
              </a:rPr>
              <a:t> y la </a:t>
            </a:r>
            <a:r>
              <a:rPr lang="es-ES" sz="2000" dirty="0" err="1">
                <a:solidFill>
                  <a:srgbClr val="000000"/>
                </a:solidFill>
                <a:latin typeface="Times New Roman" panose="02020603050405020304" pitchFamily="18" charset="0"/>
              </a:rPr>
              <a:t>DGMACC</a:t>
            </a:r>
            <a:r>
              <a:rPr lang="es-ES" sz="2000" dirty="0">
                <a:solidFill>
                  <a:srgbClr val="000000"/>
                </a:solidFill>
                <a:latin typeface="Times New Roman" panose="02020603050405020304" pitchFamily="18" charset="0"/>
              </a:rPr>
              <a:t>/</a:t>
            </a:r>
            <a:r>
              <a:rPr lang="es-ES" sz="2000" dirty="0" err="1">
                <a:solidFill>
                  <a:srgbClr val="000000"/>
                </a:solidFill>
                <a:latin typeface="Times New Roman" panose="02020603050405020304" pitchFamily="18" charset="0"/>
              </a:rPr>
              <a:t>VMABCCGDF</a:t>
            </a:r>
            <a:r>
              <a:rPr lang="es-ES" sz="2000" dirty="0">
                <a:solidFill>
                  <a:srgbClr val="000000"/>
                </a:solidFill>
                <a:latin typeface="Times New Roman" panose="02020603050405020304" pitchFamily="18" charset="0"/>
              </a:rPr>
              <a:t>.</a:t>
            </a:r>
          </a:p>
          <a:p>
            <a:pPr algn="just"/>
            <a:endParaRPr lang="es-BO" sz="2000" dirty="0">
              <a:solidFill>
                <a:srgbClr val="000000"/>
              </a:solidFill>
              <a:latin typeface="Times New Roman" panose="02020603050405020304" pitchFamily="18" charset="0"/>
            </a:endParaRPr>
          </a:p>
          <a:p>
            <a:pPr algn="just"/>
            <a:r>
              <a:rPr lang="es-BO" sz="2000" b="1" dirty="0">
                <a:solidFill>
                  <a:srgbClr val="000000"/>
                </a:solidFill>
                <a:latin typeface="Times New Roman" panose="02020603050405020304" pitchFamily="18" charset="0"/>
              </a:rPr>
              <a:t>Objetivos Específicos </a:t>
            </a:r>
          </a:p>
          <a:p>
            <a:pPr marL="342900" indent="-342900" algn="just">
              <a:buFont typeface="+mj-lt"/>
              <a:buAutoNum type="arabicPeriod"/>
            </a:pPr>
            <a:r>
              <a:rPr lang="es-ES" sz="2000" dirty="0">
                <a:solidFill>
                  <a:srgbClr val="000000"/>
                </a:solidFill>
                <a:latin typeface="Times New Roman" panose="02020603050405020304" pitchFamily="18" charset="0"/>
              </a:rPr>
              <a:t>Implementar medidas de recuperación y reducción del uso de mercurio del proceso de obtención de oro </a:t>
            </a:r>
            <a:r>
              <a:rPr lang="es-BO" sz="2000" dirty="0">
                <a:solidFill>
                  <a:srgbClr val="000000"/>
                </a:solidFill>
                <a:latin typeface="Times New Roman" panose="02020603050405020304" pitchFamily="18" charset="0"/>
              </a:rPr>
              <a:t>por amalgamación. </a:t>
            </a:r>
          </a:p>
          <a:p>
            <a:pPr marL="342900" indent="-342900" algn="just">
              <a:buFont typeface="+mj-lt"/>
              <a:buAutoNum type="arabicPeriod"/>
            </a:pPr>
            <a:r>
              <a:rPr lang="es-ES" sz="2000" dirty="0">
                <a:solidFill>
                  <a:srgbClr val="000000"/>
                </a:solidFill>
                <a:latin typeface="Times New Roman" panose="02020603050405020304" pitchFamily="18" charset="0"/>
              </a:rPr>
              <a:t>Implementar medidas de control de sedimentos generados en los efluentes del proceso de extracción y </a:t>
            </a:r>
            <a:r>
              <a:rPr lang="es-BO" sz="2000" dirty="0">
                <a:solidFill>
                  <a:srgbClr val="000000"/>
                </a:solidFill>
                <a:latin typeface="Times New Roman" panose="02020603050405020304" pitchFamily="18" charset="0"/>
              </a:rPr>
              <a:t>concentración de oro.  </a:t>
            </a:r>
          </a:p>
          <a:p>
            <a:pPr marL="342900" indent="-342900" algn="just">
              <a:buFont typeface="+mj-lt"/>
              <a:buAutoNum type="arabicPeriod"/>
            </a:pPr>
            <a:r>
              <a:rPr lang="es-ES" sz="2000" dirty="0">
                <a:solidFill>
                  <a:srgbClr val="000000"/>
                </a:solidFill>
                <a:latin typeface="Times New Roman" panose="02020603050405020304" pitchFamily="18" charset="0"/>
              </a:rPr>
              <a:t>Implementar un sistema de monitoreo y vigilancia participativo de la calidad de los efluentes de operaciones mineras y de los cuerpos de agua de la cuenca. </a:t>
            </a:r>
            <a:endParaRPr lang="es-BO" sz="2000" dirty="0"/>
          </a:p>
        </p:txBody>
      </p:sp>
    </p:spTree>
    <p:extLst>
      <p:ext uri="{BB962C8B-B14F-4D97-AF65-F5344CB8AC3E}">
        <p14:creationId xmlns:p14="http://schemas.microsoft.com/office/powerpoint/2010/main" val="2505530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A0C6543-519D-49BA-9109-553237A3C2D9}" type="slidenum">
              <a:rPr lang="es-BO" smtClean="0"/>
              <a:t>7</a:t>
            </a:fld>
            <a:endParaRPr lang="es-BO"/>
          </a:p>
        </p:txBody>
      </p:sp>
      <p:sp>
        <p:nvSpPr>
          <p:cNvPr id="16" name="CuadroTexto 15"/>
          <p:cNvSpPr txBox="1"/>
          <p:nvPr/>
        </p:nvSpPr>
        <p:spPr>
          <a:xfrm>
            <a:off x="1697" y="2091"/>
            <a:ext cx="5852919" cy="461665"/>
          </a:xfrm>
          <a:prstGeom prst="rect">
            <a:avLst/>
          </a:prstGeom>
          <a:solidFill>
            <a:schemeClr val="accent1">
              <a:lumMod val="20000"/>
              <a:lumOff val="80000"/>
            </a:schemeClr>
          </a:solidFill>
        </p:spPr>
        <p:txBody>
          <a:bodyPr wrap="square" rtlCol="0">
            <a:spAutoFit/>
          </a:bodyPr>
          <a:lstStyle/>
          <a:p>
            <a:pPr marL="457200" indent="-457200">
              <a:buFont typeface="+mj-lt"/>
              <a:buAutoNum type="arabicPeriod" startAt="2"/>
            </a:pPr>
            <a:r>
              <a:rPr lang="es-ES" sz="2400" dirty="0"/>
              <a:t>Fase 2 – Implementación de medidas</a:t>
            </a:r>
          </a:p>
        </p:txBody>
      </p:sp>
      <p:sp>
        <p:nvSpPr>
          <p:cNvPr id="2" name="Rectángulo 1"/>
          <p:cNvSpPr/>
          <p:nvPr/>
        </p:nvSpPr>
        <p:spPr>
          <a:xfrm>
            <a:off x="1603524" y="1083550"/>
            <a:ext cx="9080938" cy="5016758"/>
          </a:xfrm>
          <a:prstGeom prst="rect">
            <a:avLst/>
          </a:prstGeom>
          <a:solidFill>
            <a:schemeClr val="accent6">
              <a:lumMod val="20000"/>
              <a:lumOff val="80000"/>
            </a:schemeClr>
          </a:solidFill>
        </p:spPr>
        <p:txBody>
          <a:bodyPr wrap="square">
            <a:spAutoFit/>
          </a:bodyPr>
          <a:lstStyle/>
          <a:p>
            <a:pPr algn="just"/>
            <a:r>
              <a:rPr lang="es-BO" sz="2000" b="1" dirty="0">
                <a:solidFill>
                  <a:srgbClr val="000000"/>
                </a:solidFill>
                <a:latin typeface="Times New Roman" panose="02020603050405020304" pitchFamily="18" charset="0"/>
                <a:cs typeface="Times New Roman" panose="02020603050405020304" pitchFamily="18" charset="0"/>
              </a:rPr>
              <a:t>Tiempo de duración:</a:t>
            </a:r>
          </a:p>
          <a:p>
            <a:pPr algn="just"/>
            <a:r>
              <a:rPr lang="es-ES" sz="2000" dirty="0">
                <a:solidFill>
                  <a:srgbClr val="000000"/>
                </a:solidFill>
                <a:latin typeface="Times New Roman" panose="02020603050405020304" pitchFamily="18" charset="0"/>
                <a:cs typeface="Times New Roman" panose="02020603050405020304" pitchFamily="18" charset="0"/>
              </a:rPr>
              <a:t>120 (4 meses) calendario.</a:t>
            </a:r>
          </a:p>
          <a:p>
            <a:pPr algn="just"/>
            <a:endParaRPr lang="es-BO" sz="2000" dirty="0">
              <a:solidFill>
                <a:srgbClr val="000000"/>
              </a:solidFill>
              <a:latin typeface="Times New Roman" panose="02020603050405020304" pitchFamily="18" charset="0"/>
              <a:cs typeface="Times New Roman" panose="02020603050405020304" pitchFamily="18" charset="0"/>
            </a:endParaRPr>
          </a:p>
          <a:p>
            <a:pPr algn="just"/>
            <a:r>
              <a:rPr lang="es-BO" sz="2000" b="1" dirty="0">
                <a:solidFill>
                  <a:srgbClr val="000000"/>
                </a:solidFill>
                <a:latin typeface="Times New Roman" panose="02020603050405020304" pitchFamily="18" charset="0"/>
                <a:cs typeface="Times New Roman" panose="02020603050405020304" pitchFamily="18" charset="0"/>
              </a:rPr>
              <a:t>Fecha de inicio:</a:t>
            </a:r>
          </a:p>
          <a:p>
            <a:pPr algn="just"/>
            <a:r>
              <a:rPr lang="es-ES" sz="2000" dirty="0">
                <a:solidFill>
                  <a:srgbClr val="000000"/>
                </a:solidFill>
                <a:latin typeface="Times New Roman" panose="02020603050405020304" pitchFamily="18" charset="0"/>
                <a:cs typeface="Times New Roman" panose="02020603050405020304" pitchFamily="18" charset="0"/>
              </a:rPr>
              <a:t>11 de octubre del 2021 (por confirmar)</a:t>
            </a:r>
          </a:p>
          <a:p>
            <a:pPr algn="just"/>
            <a:endParaRPr lang="es-ES" sz="2000" dirty="0">
              <a:solidFill>
                <a:srgbClr val="000000"/>
              </a:solidFill>
              <a:latin typeface="Times New Roman" panose="02020603050405020304" pitchFamily="18" charset="0"/>
              <a:cs typeface="Times New Roman" panose="02020603050405020304" pitchFamily="18" charset="0"/>
            </a:endParaRPr>
          </a:p>
          <a:p>
            <a:pPr algn="just"/>
            <a:r>
              <a:rPr lang="es-ES" sz="2000" b="1" dirty="0">
                <a:solidFill>
                  <a:srgbClr val="000000"/>
                </a:solidFill>
                <a:latin typeface="Times New Roman" panose="02020603050405020304" pitchFamily="18" charset="0"/>
                <a:cs typeface="Times New Roman" panose="02020603050405020304" pitchFamily="18" charset="0"/>
              </a:rPr>
              <a:t>Actividades previstas:</a:t>
            </a:r>
          </a:p>
          <a:p>
            <a:pPr marL="457200" indent="-457200" algn="just">
              <a:buFont typeface="+mj-lt"/>
              <a:buAutoNum type="arabicPeriod"/>
            </a:pPr>
            <a:r>
              <a:rPr lang="es-ES" sz="2000" dirty="0">
                <a:latin typeface="Times New Roman" panose="02020603050405020304" pitchFamily="18" charset="0"/>
                <a:cs typeface="Times New Roman" panose="02020603050405020304" pitchFamily="18" charset="0"/>
              </a:rPr>
              <a:t>Taller de arranque – Socialización del Plan de Trabajo y Definición de Actores Mineros con Licencia Ambiental (al menos 3 operadores mineros)</a:t>
            </a:r>
          </a:p>
          <a:p>
            <a:pPr marL="457200" indent="-457200" algn="just">
              <a:buFont typeface="+mj-lt"/>
              <a:buAutoNum type="arabicPeriod"/>
            </a:pPr>
            <a:r>
              <a:rPr lang="es-ES" sz="2000" dirty="0">
                <a:latin typeface="Times New Roman" panose="02020603050405020304" pitchFamily="18" charset="0"/>
                <a:cs typeface="Times New Roman" panose="02020603050405020304" pitchFamily="18" charset="0"/>
              </a:rPr>
              <a:t>Trabajo de campo:</a:t>
            </a:r>
          </a:p>
          <a:p>
            <a:pPr marL="993775" indent="-457200" algn="just">
              <a:buFont typeface="+mj-lt"/>
              <a:buAutoNum type="alphaLcParenR"/>
            </a:pPr>
            <a:r>
              <a:rPr lang="es-ES" sz="2000" i="1" dirty="0">
                <a:latin typeface="Times New Roman" panose="02020603050405020304" pitchFamily="18" charset="0"/>
                <a:cs typeface="Times New Roman" panose="02020603050405020304" pitchFamily="18" charset="0"/>
              </a:rPr>
              <a:t>Implementación de medidas de control de sedimentos</a:t>
            </a:r>
          </a:p>
          <a:p>
            <a:pPr marL="993775" indent="-457200" algn="just">
              <a:buFont typeface="+mj-lt"/>
              <a:buAutoNum type="alphaLcParenR"/>
            </a:pPr>
            <a:r>
              <a:rPr lang="es-ES" sz="2000" i="1" dirty="0">
                <a:latin typeface="Times New Roman" panose="02020603050405020304" pitchFamily="18" charset="0"/>
                <a:cs typeface="Times New Roman" panose="02020603050405020304" pitchFamily="18" charset="0"/>
              </a:rPr>
              <a:t>Implementación de medidas de recuperación de mercurio</a:t>
            </a:r>
          </a:p>
          <a:p>
            <a:pPr marL="993775" indent="-457200" algn="just">
              <a:buFont typeface="+mj-lt"/>
              <a:buAutoNum type="alphaLcParenR"/>
            </a:pPr>
            <a:r>
              <a:rPr lang="es-ES" sz="2000" i="1" dirty="0">
                <a:latin typeface="Times New Roman" panose="02020603050405020304" pitchFamily="18" charset="0"/>
                <a:cs typeface="Times New Roman" panose="02020603050405020304" pitchFamily="18" charset="0"/>
              </a:rPr>
              <a:t>Implementación de sistemas de monitoreo</a:t>
            </a:r>
          </a:p>
          <a:p>
            <a:pPr marL="457200" indent="-457200" algn="just">
              <a:buFont typeface="+mj-lt"/>
              <a:buAutoNum type="arabicPeriod" startAt="3"/>
            </a:pPr>
            <a:r>
              <a:rPr lang="es-ES" sz="2000" dirty="0">
                <a:latin typeface="Times New Roman" panose="02020603050405020304" pitchFamily="18" charset="0"/>
                <a:cs typeface="Times New Roman" panose="02020603050405020304" pitchFamily="18" charset="0"/>
              </a:rPr>
              <a:t>Trabajo de gabinete:</a:t>
            </a:r>
          </a:p>
          <a:p>
            <a:pPr marL="993775" indent="-457200" algn="just">
              <a:buFont typeface="+mj-lt"/>
              <a:buAutoNum type="alphaLcParenR"/>
            </a:pPr>
            <a:r>
              <a:rPr lang="es-ES" sz="2000" i="1" dirty="0">
                <a:latin typeface="Times New Roman" panose="02020603050405020304" pitchFamily="18" charset="0"/>
                <a:cs typeface="Times New Roman" panose="02020603050405020304" pitchFamily="18" charset="0"/>
              </a:rPr>
              <a:t>Actualización de licencias ambientales</a:t>
            </a:r>
          </a:p>
          <a:p>
            <a:pPr marL="993775" indent="-457200" algn="just">
              <a:buFont typeface="+mj-lt"/>
              <a:buAutoNum type="alphaLcParenR"/>
            </a:pPr>
            <a:r>
              <a:rPr lang="es-ES" sz="2000" i="1" dirty="0">
                <a:latin typeface="Times New Roman" panose="02020603050405020304" pitchFamily="18" charset="0"/>
                <a:cs typeface="Times New Roman" panose="02020603050405020304" pitchFamily="18" charset="0"/>
              </a:rPr>
              <a:t>Elaboración de informe</a:t>
            </a:r>
          </a:p>
        </p:txBody>
      </p:sp>
    </p:spTree>
    <p:extLst>
      <p:ext uri="{BB962C8B-B14F-4D97-AF65-F5344CB8AC3E}">
        <p14:creationId xmlns:p14="http://schemas.microsoft.com/office/powerpoint/2010/main" val="1885745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A0C6543-519D-49BA-9109-553237A3C2D9}" type="slidenum">
              <a:rPr lang="es-BO" smtClean="0"/>
              <a:t>8</a:t>
            </a:fld>
            <a:endParaRPr lang="es-BO"/>
          </a:p>
        </p:txBody>
      </p:sp>
      <p:sp>
        <p:nvSpPr>
          <p:cNvPr id="16" name="CuadroTexto 15"/>
          <p:cNvSpPr txBox="1"/>
          <p:nvPr/>
        </p:nvSpPr>
        <p:spPr>
          <a:xfrm>
            <a:off x="1697" y="2091"/>
            <a:ext cx="5852919" cy="461665"/>
          </a:xfrm>
          <a:prstGeom prst="rect">
            <a:avLst/>
          </a:prstGeom>
          <a:solidFill>
            <a:schemeClr val="accent1">
              <a:lumMod val="20000"/>
              <a:lumOff val="80000"/>
            </a:schemeClr>
          </a:solidFill>
        </p:spPr>
        <p:txBody>
          <a:bodyPr wrap="square" rtlCol="0">
            <a:spAutoFit/>
          </a:bodyPr>
          <a:lstStyle/>
          <a:p>
            <a:pPr marL="457200" indent="-457200">
              <a:buFont typeface="+mj-lt"/>
              <a:buAutoNum type="arabicPeriod" startAt="2"/>
            </a:pPr>
            <a:r>
              <a:rPr lang="es-ES" sz="2400" dirty="0"/>
              <a:t>Fase 2 – Implementación de medidas</a:t>
            </a:r>
          </a:p>
        </p:txBody>
      </p:sp>
      <p:pic>
        <p:nvPicPr>
          <p:cNvPr id="5" name="Imagen 4"/>
          <p:cNvPicPr>
            <a:picLocks noChangeAspect="1"/>
          </p:cNvPicPr>
          <p:nvPr/>
        </p:nvPicPr>
        <p:blipFill>
          <a:blip r:embed="rId2"/>
          <a:stretch>
            <a:fillRect/>
          </a:stretch>
        </p:blipFill>
        <p:spPr>
          <a:xfrm>
            <a:off x="0" y="640519"/>
            <a:ext cx="12189991" cy="5597681"/>
          </a:xfrm>
          <a:prstGeom prst="rect">
            <a:avLst/>
          </a:prstGeom>
        </p:spPr>
      </p:pic>
      <p:sp>
        <p:nvSpPr>
          <p:cNvPr id="7" name="TextBox 4">
            <a:extLst>
              <a:ext uri="{FF2B5EF4-FFF2-40B4-BE49-F238E27FC236}">
                <a16:creationId xmlns:a16="http://schemas.microsoft.com/office/drawing/2014/main" id="{CFCDB52C-0A3A-4862-8C1A-C224EBF78D35}"/>
              </a:ext>
            </a:extLst>
          </p:cNvPr>
          <p:cNvSpPr txBox="1"/>
          <p:nvPr/>
        </p:nvSpPr>
        <p:spPr>
          <a:xfrm>
            <a:off x="3366829" y="6297500"/>
            <a:ext cx="5454451" cy="338554"/>
          </a:xfrm>
          <a:prstGeom prst="rect">
            <a:avLst/>
          </a:prstGeom>
          <a:solidFill>
            <a:schemeClr val="accent6">
              <a:lumMod val="20000"/>
              <a:lumOff val="80000"/>
            </a:schemeClr>
          </a:solidFill>
        </p:spPr>
        <p:txBody>
          <a:bodyPr wrap="square" rtlCol="0">
            <a:spAutoFit/>
          </a:bodyPr>
          <a:lstStyle/>
          <a:p>
            <a:pPr algn="ctr"/>
            <a:r>
              <a:rPr lang="es-PA" sz="1600" b="1" dirty="0">
                <a:latin typeface="Century Gothic"/>
                <a:cs typeface="Century Gothic"/>
              </a:rPr>
              <a:t>Control de Sedimentos</a:t>
            </a:r>
            <a:endParaRPr lang="es-PA" sz="1600" b="1" i="1" dirty="0">
              <a:latin typeface="Century Gothic"/>
              <a:cs typeface="Century Gothic"/>
            </a:endParaRPr>
          </a:p>
        </p:txBody>
      </p:sp>
    </p:spTree>
    <p:extLst>
      <p:ext uri="{BB962C8B-B14F-4D97-AF65-F5344CB8AC3E}">
        <p14:creationId xmlns:p14="http://schemas.microsoft.com/office/powerpoint/2010/main" val="11898799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A0C6543-519D-49BA-9109-553237A3C2D9}" type="slidenum">
              <a:rPr lang="es-BO" smtClean="0"/>
              <a:t>9</a:t>
            </a:fld>
            <a:endParaRPr lang="es-BO"/>
          </a:p>
        </p:txBody>
      </p:sp>
      <p:sp>
        <p:nvSpPr>
          <p:cNvPr id="16" name="CuadroTexto 15"/>
          <p:cNvSpPr txBox="1"/>
          <p:nvPr/>
        </p:nvSpPr>
        <p:spPr>
          <a:xfrm>
            <a:off x="1697" y="2091"/>
            <a:ext cx="5852919" cy="461665"/>
          </a:xfrm>
          <a:prstGeom prst="rect">
            <a:avLst/>
          </a:prstGeom>
          <a:solidFill>
            <a:schemeClr val="accent1">
              <a:lumMod val="20000"/>
              <a:lumOff val="80000"/>
            </a:schemeClr>
          </a:solidFill>
        </p:spPr>
        <p:txBody>
          <a:bodyPr wrap="square" rtlCol="0">
            <a:spAutoFit/>
          </a:bodyPr>
          <a:lstStyle/>
          <a:p>
            <a:pPr marL="457200" indent="-457200">
              <a:buFont typeface="+mj-lt"/>
              <a:buAutoNum type="arabicPeriod" startAt="2"/>
            </a:pPr>
            <a:r>
              <a:rPr lang="es-ES" sz="2400" dirty="0"/>
              <a:t>Fase 2 – Implementación de medidas</a:t>
            </a:r>
          </a:p>
        </p:txBody>
      </p:sp>
      <p:sp>
        <p:nvSpPr>
          <p:cNvPr id="7" name="TextBox 4">
            <a:extLst>
              <a:ext uri="{FF2B5EF4-FFF2-40B4-BE49-F238E27FC236}">
                <a16:creationId xmlns:a16="http://schemas.microsoft.com/office/drawing/2014/main" id="{CFCDB52C-0A3A-4862-8C1A-C224EBF78D35}"/>
              </a:ext>
            </a:extLst>
          </p:cNvPr>
          <p:cNvSpPr txBox="1"/>
          <p:nvPr/>
        </p:nvSpPr>
        <p:spPr>
          <a:xfrm>
            <a:off x="3366829" y="6297500"/>
            <a:ext cx="5454451" cy="338554"/>
          </a:xfrm>
          <a:prstGeom prst="rect">
            <a:avLst/>
          </a:prstGeom>
          <a:solidFill>
            <a:schemeClr val="accent6">
              <a:lumMod val="20000"/>
              <a:lumOff val="80000"/>
            </a:schemeClr>
          </a:solidFill>
        </p:spPr>
        <p:txBody>
          <a:bodyPr wrap="square" rtlCol="0">
            <a:spAutoFit/>
          </a:bodyPr>
          <a:lstStyle/>
          <a:p>
            <a:pPr algn="ctr"/>
            <a:r>
              <a:rPr lang="es-PA" sz="1600" b="1" dirty="0">
                <a:latin typeface="Century Gothic"/>
                <a:cs typeface="Century Gothic"/>
              </a:rPr>
              <a:t>Recuperación de mercurio</a:t>
            </a:r>
            <a:endParaRPr lang="es-PA" sz="1600" b="1" i="1" dirty="0">
              <a:latin typeface="Century Gothic"/>
              <a:cs typeface="Century Gothic"/>
            </a:endParaRPr>
          </a:p>
        </p:txBody>
      </p:sp>
      <p:pic>
        <p:nvPicPr>
          <p:cNvPr id="8" name="Imagen 7"/>
          <p:cNvPicPr>
            <a:picLocks noChangeAspect="1"/>
          </p:cNvPicPr>
          <p:nvPr/>
        </p:nvPicPr>
        <p:blipFill>
          <a:blip r:embed="rId2"/>
          <a:stretch>
            <a:fillRect/>
          </a:stretch>
        </p:blipFill>
        <p:spPr>
          <a:xfrm>
            <a:off x="1697" y="1190883"/>
            <a:ext cx="6023441" cy="4523306"/>
          </a:xfrm>
          <a:prstGeom prst="rect">
            <a:avLst/>
          </a:prstGeom>
        </p:spPr>
      </p:pic>
      <p:pic>
        <p:nvPicPr>
          <p:cNvPr id="9" name="Imagen 8"/>
          <p:cNvPicPr>
            <a:picLocks noChangeAspect="1"/>
          </p:cNvPicPr>
          <p:nvPr/>
        </p:nvPicPr>
        <p:blipFill rotWithShape="1">
          <a:blip r:embed="rId3"/>
          <a:srcRect t="10796" b="1"/>
          <a:stretch/>
        </p:blipFill>
        <p:spPr>
          <a:xfrm>
            <a:off x="6094054" y="1190883"/>
            <a:ext cx="6097946" cy="4523306"/>
          </a:xfrm>
          <a:prstGeom prst="rect">
            <a:avLst/>
          </a:prstGeom>
        </p:spPr>
      </p:pic>
    </p:spTree>
    <p:extLst>
      <p:ext uri="{BB962C8B-B14F-4D97-AF65-F5344CB8AC3E}">
        <p14:creationId xmlns:p14="http://schemas.microsoft.com/office/powerpoint/2010/main" val="31104260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5090</TotalTime>
  <Words>422</Words>
  <Application>Microsoft Office PowerPoint</Application>
  <PresentationFormat>Panorámica</PresentationFormat>
  <Paragraphs>73</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Arial</vt:lpstr>
      <vt:lpstr>Calibri</vt:lpstr>
      <vt:lpstr>Calibri Light</vt:lpstr>
      <vt:lpstr>Century Gothic</vt:lpstr>
      <vt:lpstr>Times New Roman</vt:lpstr>
      <vt:lpstr>Tema de Office</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InKulpado666</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Sdenka Claros Gomez</dc:creator>
  <cp:lastModifiedBy>agt</cp:lastModifiedBy>
  <cp:revision>535</cp:revision>
  <cp:lastPrinted>2021-08-03T17:16:44Z</cp:lastPrinted>
  <dcterms:created xsi:type="dcterms:W3CDTF">2021-02-18T18:17:08Z</dcterms:created>
  <dcterms:modified xsi:type="dcterms:W3CDTF">2021-12-01T16:30:32Z</dcterms:modified>
</cp:coreProperties>
</file>